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23"/>
  </p:notesMasterIdLst>
  <p:sldIdLst>
    <p:sldId id="258" r:id="rId2"/>
    <p:sldId id="573" r:id="rId3"/>
    <p:sldId id="591" r:id="rId4"/>
    <p:sldId id="277" r:id="rId5"/>
    <p:sldId id="285" r:id="rId6"/>
    <p:sldId id="594" r:id="rId7"/>
    <p:sldId id="595" r:id="rId8"/>
    <p:sldId id="522" r:id="rId9"/>
    <p:sldId id="596" r:id="rId10"/>
    <p:sldId id="597" r:id="rId11"/>
    <p:sldId id="598" r:id="rId12"/>
    <p:sldId id="599" r:id="rId13"/>
    <p:sldId id="606" r:id="rId14"/>
    <p:sldId id="607" r:id="rId15"/>
    <p:sldId id="588" r:id="rId16"/>
    <p:sldId id="609" r:id="rId17"/>
    <p:sldId id="608" r:id="rId18"/>
    <p:sldId id="600" r:id="rId19"/>
    <p:sldId id="603" r:id="rId20"/>
    <p:sldId id="601" r:id="rId21"/>
    <p:sldId id="477"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Sage Headline Black" panose="02010A03040201060103" pitchFamily="2" charset="0"/>
      <p:bold r:id="rId28"/>
    </p:embeddedFont>
    <p:embeddedFont>
      <p:font typeface="Sage Text" panose="02010503040201060103" pitchFamily="2" charset="0"/>
      <p:regular r:id="rId29"/>
      <p:bold r:id="rId30"/>
      <p:italic r:id="rId31"/>
      <p:boldItalic r:id="rId32"/>
    </p:embeddedFont>
    <p:embeddedFont>
      <p:font typeface="Sage Text Light" panose="02010303040201060103" pitchFamily="2" charset="0"/>
      <p:regular r:id="rId33"/>
      <p: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68" userDrawn="1">
          <p15:clr>
            <a:srgbClr val="A4A3A4"/>
          </p15:clr>
        </p15:guide>
        <p15:guide id="2" pos="3840" userDrawn="1">
          <p15:clr>
            <a:srgbClr val="A4A3A4"/>
          </p15:clr>
        </p15:guide>
        <p15:guide id="3" orient="horz" pos="288" userDrawn="1">
          <p15:clr>
            <a:srgbClr val="A4A3A4"/>
          </p15:clr>
        </p15:guide>
        <p15:guide id="4" pos="54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639"/>
    <a:srgbClr val="006362"/>
    <a:srgbClr val="00A65C"/>
    <a:srgbClr val="000000"/>
    <a:srgbClr val="006234"/>
    <a:srgbClr val="ABABAB"/>
    <a:srgbClr val="001C2D"/>
    <a:srgbClr val="00293F"/>
    <a:srgbClr val="003D3C"/>
    <a:srgbClr val="CC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45" autoAdjust="0"/>
    <p:restoredTop sz="82025" autoAdjust="0"/>
  </p:normalViewPr>
  <p:slideViewPr>
    <p:cSldViewPr snapToGrid="0" snapToObjects="1" showGuides="1">
      <p:cViewPr varScale="1">
        <p:scale>
          <a:sx n="89" d="100"/>
          <a:sy n="89" d="100"/>
        </p:scale>
        <p:origin x="468" y="84"/>
      </p:cViewPr>
      <p:guideLst>
        <p:guide orient="horz" pos="3468"/>
        <p:guide pos="3840"/>
        <p:guide orient="horz" pos="288"/>
        <p:guide pos="5424"/>
      </p:guideLst>
    </p:cSldViewPr>
  </p:slideViewPr>
  <p:outlineViewPr>
    <p:cViewPr>
      <p:scale>
        <a:sx n="33" d="100"/>
        <a:sy n="33" d="100"/>
      </p:scale>
      <p:origin x="0" y="-19832"/>
    </p:cViewPr>
  </p:outlineViewPr>
  <p:notesTextViewPr>
    <p:cViewPr>
      <p:scale>
        <a:sx n="3" d="2"/>
        <a:sy n="3" d="2"/>
      </p:scale>
      <p:origin x="0" y="0"/>
    </p:cViewPr>
  </p:notesTextViewPr>
  <p:sorterViewPr>
    <p:cViewPr>
      <p:scale>
        <a:sx n="124" d="100"/>
        <a:sy n="124" d="100"/>
      </p:scale>
      <p:origin x="0" y="0"/>
    </p:cViewPr>
  </p:sorterViewPr>
  <p:notesViewPr>
    <p:cSldViewPr snapToGrid="0" snapToObjects="1">
      <p:cViewPr varScale="1">
        <p:scale>
          <a:sx n="85" d="100"/>
          <a:sy n="85" d="100"/>
        </p:scale>
        <p:origin x="388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168B82-A711-4FF1-B4DB-E6632591D2C4}"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en-US"/>
        </a:p>
      </dgm:t>
    </dgm:pt>
    <dgm:pt modelId="{3B0A1E61-B13C-43D6-A077-9308B9FF4E25}">
      <dgm:prSet phldrT="[Text]"/>
      <dgm:spPr>
        <a:solidFill>
          <a:srgbClr val="00D639"/>
        </a:solidFill>
        <a:ln>
          <a:solidFill>
            <a:srgbClr val="00D639"/>
          </a:solidFill>
        </a:ln>
      </dgm:spPr>
      <dgm:t>
        <a:bodyPr/>
        <a:lstStyle/>
        <a:p>
          <a:r>
            <a:rPr lang="en-US" b="1" dirty="0">
              <a:solidFill>
                <a:schemeClr val="tx1"/>
              </a:solidFill>
            </a:rPr>
            <a:t>SDK</a:t>
          </a:r>
        </a:p>
      </dgm:t>
    </dgm:pt>
    <dgm:pt modelId="{3BABD166-5A4F-4B57-A3B9-20992FCE863B}" type="parTrans" cxnId="{AA1DBAF1-9F89-4972-BD1D-8FA917D787BB}">
      <dgm:prSet/>
      <dgm:spPr/>
      <dgm:t>
        <a:bodyPr/>
        <a:lstStyle/>
        <a:p>
          <a:endParaRPr lang="en-US"/>
        </a:p>
      </dgm:t>
    </dgm:pt>
    <dgm:pt modelId="{011C0197-604B-458C-8481-D7E8011B6C10}" type="sibTrans" cxnId="{AA1DBAF1-9F89-4972-BD1D-8FA917D787BB}">
      <dgm:prSet/>
      <dgm:spPr/>
      <dgm:t>
        <a:bodyPr/>
        <a:lstStyle/>
        <a:p>
          <a:endParaRPr lang="en-US"/>
        </a:p>
      </dgm:t>
    </dgm:pt>
    <dgm:pt modelId="{4A985714-A7A8-420D-A608-47C7C475E028}">
      <dgm:prSet phldrT="[Text]" custT="1"/>
      <dgm:spPr>
        <a:solidFill>
          <a:schemeClr val="tx1"/>
        </a:solidFill>
        <a:ln>
          <a:solidFill>
            <a:schemeClr val="tx1"/>
          </a:solidFill>
        </a:ln>
      </dgm:spPr>
      <dgm:t>
        <a:bodyPr/>
        <a:lstStyle/>
        <a:p>
          <a:r>
            <a:rPr lang="en-US" sz="1300" b="1" dirty="0">
              <a:solidFill>
                <a:srgbClr val="00D639"/>
              </a:solidFill>
            </a:rPr>
            <a:t>Wizards</a:t>
          </a:r>
        </a:p>
      </dgm:t>
    </dgm:pt>
    <dgm:pt modelId="{8D18B8FF-B782-49C9-BD1F-308FC88E3ABF}" type="parTrans" cxnId="{5B5F82F5-C6F5-4506-8E9E-2A4764350E87}">
      <dgm:prSet/>
      <dgm:spPr/>
      <dgm:t>
        <a:bodyPr/>
        <a:lstStyle/>
        <a:p>
          <a:endParaRPr lang="en-US"/>
        </a:p>
      </dgm:t>
    </dgm:pt>
    <dgm:pt modelId="{07F0389E-E65C-4638-BDDA-ECE3BA67C13C}" type="sibTrans" cxnId="{5B5F82F5-C6F5-4506-8E9E-2A4764350E87}">
      <dgm:prSet/>
      <dgm:spPr>
        <a:solidFill>
          <a:schemeClr val="tx1"/>
        </a:solidFill>
        <a:ln>
          <a:solidFill>
            <a:schemeClr val="tx1"/>
          </a:solidFill>
        </a:ln>
      </dgm:spPr>
      <dgm:t>
        <a:bodyPr/>
        <a:lstStyle/>
        <a:p>
          <a:endParaRPr lang="en-US"/>
        </a:p>
      </dgm:t>
    </dgm:pt>
    <dgm:pt modelId="{64010188-C97E-46AB-AF66-DF358E217259}">
      <dgm:prSet phldrT="[Text]" custT="1"/>
      <dgm:spPr>
        <a:solidFill>
          <a:schemeClr val="tx1"/>
        </a:solidFill>
        <a:ln>
          <a:solidFill>
            <a:schemeClr val="tx1"/>
          </a:solidFill>
        </a:ln>
      </dgm:spPr>
      <dgm:t>
        <a:bodyPr/>
        <a:lstStyle/>
        <a:p>
          <a:r>
            <a:rPr lang="en-US" sz="1300" b="1" dirty="0">
              <a:solidFill>
                <a:srgbClr val="00D639"/>
              </a:solidFill>
            </a:rPr>
            <a:t>Docs</a:t>
          </a:r>
        </a:p>
      </dgm:t>
    </dgm:pt>
    <dgm:pt modelId="{047110EA-77E8-4D6D-8697-40E8672043BC}" type="parTrans" cxnId="{ABE4FABF-462D-4D0B-8BFD-900EEF7B4D91}">
      <dgm:prSet/>
      <dgm:spPr/>
      <dgm:t>
        <a:bodyPr/>
        <a:lstStyle/>
        <a:p>
          <a:endParaRPr lang="en-US"/>
        </a:p>
      </dgm:t>
    </dgm:pt>
    <dgm:pt modelId="{D947184B-117E-4950-A903-807867158578}" type="sibTrans" cxnId="{ABE4FABF-462D-4D0B-8BFD-900EEF7B4D91}">
      <dgm:prSet/>
      <dgm:spPr>
        <a:solidFill>
          <a:schemeClr val="tx1"/>
        </a:solidFill>
        <a:ln>
          <a:solidFill>
            <a:schemeClr val="tx1"/>
          </a:solidFill>
        </a:ln>
      </dgm:spPr>
      <dgm:t>
        <a:bodyPr/>
        <a:lstStyle/>
        <a:p>
          <a:endParaRPr lang="en-US"/>
        </a:p>
      </dgm:t>
    </dgm:pt>
    <dgm:pt modelId="{C32EDB3C-1AB9-4715-A75E-79566B9350B8}">
      <dgm:prSet phldrT="[Text]" custT="1"/>
      <dgm:spPr>
        <a:solidFill>
          <a:schemeClr val="tx1"/>
        </a:solidFill>
        <a:ln>
          <a:solidFill>
            <a:schemeClr val="tx1"/>
          </a:solidFill>
        </a:ln>
      </dgm:spPr>
      <dgm:t>
        <a:bodyPr/>
        <a:lstStyle/>
        <a:p>
          <a:r>
            <a:rPr lang="en-US" sz="1300" b="1" dirty="0">
              <a:solidFill>
                <a:srgbClr val="00D639"/>
              </a:solidFill>
            </a:rPr>
            <a:t>Resources</a:t>
          </a:r>
        </a:p>
      </dgm:t>
    </dgm:pt>
    <dgm:pt modelId="{7422AC97-CA06-40CA-B8B6-826ED07D91E9}" type="parTrans" cxnId="{4C89ACC7-B9F0-4707-ABCA-41F4E37E228D}">
      <dgm:prSet/>
      <dgm:spPr/>
      <dgm:t>
        <a:bodyPr/>
        <a:lstStyle/>
        <a:p>
          <a:endParaRPr lang="en-US"/>
        </a:p>
      </dgm:t>
    </dgm:pt>
    <dgm:pt modelId="{4AC456C3-D5B7-4F19-99F4-2E94787FE22D}" type="sibTrans" cxnId="{4C89ACC7-B9F0-4707-ABCA-41F4E37E228D}">
      <dgm:prSet/>
      <dgm:spPr>
        <a:solidFill>
          <a:schemeClr val="tx1"/>
        </a:solidFill>
        <a:ln>
          <a:solidFill>
            <a:schemeClr val="tx1"/>
          </a:solidFill>
        </a:ln>
      </dgm:spPr>
      <dgm:t>
        <a:bodyPr/>
        <a:lstStyle/>
        <a:p>
          <a:endParaRPr lang="en-US"/>
        </a:p>
      </dgm:t>
    </dgm:pt>
    <dgm:pt modelId="{114ABAD4-047C-49E4-A4C5-6B157CEFB7A1}">
      <dgm:prSet phldrT="[Text]"/>
      <dgm:spPr>
        <a:solidFill>
          <a:schemeClr val="tx1"/>
        </a:solidFill>
        <a:ln>
          <a:solidFill>
            <a:schemeClr val="tx1"/>
          </a:solidFill>
        </a:ln>
      </dgm:spPr>
      <dgm:t>
        <a:bodyPr/>
        <a:lstStyle/>
        <a:p>
          <a:r>
            <a:rPr lang="en-US" b="1" dirty="0">
              <a:solidFill>
                <a:srgbClr val="00D639"/>
              </a:solidFill>
            </a:rPr>
            <a:t>Samples</a:t>
          </a:r>
        </a:p>
      </dgm:t>
    </dgm:pt>
    <dgm:pt modelId="{70D0DC29-52BE-4972-8DAA-78B7FF42AB13}" type="parTrans" cxnId="{9A9D85AE-D9C7-450E-879F-AC144D3B69CE}">
      <dgm:prSet/>
      <dgm:spPr/>
      <dgm:t>
        <a:bodyPr/>
        <a:lstStyle/>
        <a:p>
          <a:endParaRPr lang="en-US"/>
        </a:p>
      </dgm:t>
    </dgm:pt>
    <dgm:pt modelId="{790F3492-D41C-4E77-BAA7-148BB4BABD16}" type="sibTrans" cxnId="{9A9D85AE-D9C7-450E-879F-AC144D3B69CE}">
      <dgm:prSet/>
      <dgm:spPr>
        <a:solidFill>
          <a:schemeClr val="tx1"/>
        </a:solidFill>
        <a:ln>
          <a:solidFill>
            <a:schemeClr val="tx1"/>
          </a:solidFill>
        </a:ln>
      </dgm:spPr>
      <dgm:t>
        <a:bodyPr/>
        <a:lstStyle/>
        <a:p>
          <a:endParaRPr lang="en-US"/>
        </a:p>
      </dgm:t>
    </dgm:pt>
    <dgm:pt modelId="{DE545655-2A71-48E5-ABEC-E9C9D2C22040}">
      <dgm:prSet phldrT="[Text]"/>
      <dgm:spPr>
        <a:solidFill>
          <a:schemeClr val="tx1"/>
        </a:solidFill>
        <a:ln>
          <a:solidFill>
            <a:schemeClr val="tx1"/>
          </a:solidFill>
        </a:ln>
      </dgm:spPr>
      <dgm:t>
        <a:bodyPr/>
        <a:lstStyle/>
        <a:p>
          <a:r>
            <a:rPr lang="en-US" b="1" dirty="0">
              <a:solidFill>
                <a:srgbClr val="00D639"/>
              </a:solidFill>
            </a:rPr>
            <a:t>Source</a:t>
          </a:r>
        </a:p>
      </dgm:t>
    </dgm:pt>
    <dgm:pt modelId="{82948305-2928-45D0-8587-94D754DB160E}" type="sibTrans" cxnId="{72D3DFC5-10B2-4F4A-9111-AE94FD09EFC0}">
      <dgm:prSet/>
      <dgm:spPr>
        <a:solidFill>
          <a:schemeClr val="tx1"/>
        </a:solidFill>
        <a:ln>
          <a:solidFill>
            <a:schemeClr val="tx1"/>
          </a:solidFill>
        </a:ln>
      </dgm:spPr>
      <dgm:t>
        <a:bodyPr/>
        <a:lstStyle/>
        <a:p>
          <a:endParaRPr lang="en-US"/>
        </a:p>
      </dgm:t>
    </dgm:pt>
    <dgm:pt modelId="{E4AE5213-184E-4990-A0B2-3F6B81763C4F}" type="parTrans" cxnId="{72D3DFC5-10B2-4F4A-9111-AE94FD09EFC0}">
      <dgm:prSet/>
      <dgm:spPr/>
      <dgm:t>
        <a:bodyPr/>
        <a:lstStyle/>
        <a:p>
          <a:endParaRPr lang="en-US"/>
        </a:p>
      </dgm:t>
    </dgm:pt>
    <dgm:pt modelId="{E2F95EF2-71B4-4D60-9DFC-16601EF0A621}" type="pres">
      <dgm:prSet presAssocID="{69168B82-A711-4FF1-B4DB-E6632591D2C4}" presName="Name0" presStyleCnt="0">
        <dgm:presLayoutVars>
          <dgm:chMax val="1"/>
          <dgm:dir/>
          <dgm:animLvl val="ctr"/>
          <dgm:resizeHandles val="exact"/>
        </dgm:presLayoutVars>
      </dgm:prSet>
      <dgm:spPr/>
    </dgm:pt>
    <dgm:pt modelId="{68CCF19C-442E-4E05-8CF9-DA1B9E2DDF74}" type="pres">
      <dgm:prSet presAssocID="{3B0A1E61-B13C-43D6-A077-9308B9FF4E25}" presName="centerShape" presStyleLbl="node0" presStyleIdx="0" presStyleCnt="1"/>
      <dgm:spPr/>
    </dgm:pt>
    <dgm:pt modelId="{B4EE9724-9902-4C62-AC5C-C33D16195096}" type="pres">
      <dgm:prSet presAssocID="{4A985714-A7A8-420D-A608-47C7C475E028}" presName="node" presStyleLbl="node1" presStyleIdx="0" presStyleCnt="5" custRadScaleRad="99625" custRadScaleInc="6307">
        <dgm:presLayoutVars>
          <dgm:bulletEnabled val="1"/>
        </dgm:presLayoutVars>
      </dgm:prSet>
      <dgm:spPr/>
    </dgm:pt>
    <dgm:pt modelId="{333FA720-3D36-4E14-97F1-2610E9248E02}" type="pres">
      <dgm:prSet presAssocID="{4A985714-A7A8-420D-A608-47C7C475E028}" presName="dummy" presStyleCnt="0"/>
      <dgm:spPr/>
    </dgm:pt>
    <dgm:pt modelId="{A151FABE-04EB-4113-8DE6-22FA98FC03C0}" type="pres">
      <dgm:prSet presAssocID="{07F0389E-E65C-4638-BDDA-ECE3BA67C13C}" presName="sibTrans" presStyleLbl="sibTrans2D1" presStyleIdx="0" presStyleCnt="5"/>
      <dgm:spPr/>
    </dgm:pt>
    <dgm:pt modelId="{9C4EA9E5-2A53-41B8-BC2A-031326C63500}" type="pres">
      <dgm:prSet presAssocID="{64010188-C97E-46AB-AF66-DF358E217259}" presName="node" presStyleLbl="node1" presStyleIdx="1" presStyleCnt="5" custRadScaleRad="101236" custRadScaleInc="4883">
        <dgm:presLayoutVars>
          <dgm:bulletEnabled val="1"/>
        </dgm:presLayoutVars>
      </dgm:prSet>
      <dgm:spPr/>
    </dgm:pt>
    <dgm:pt modelId="{D62C20C4-9CC1-4648-8D09-15EC104858E7}" type="pres">
      <dgm:prSet presAssocID="{64010188-C97E-46AB-AF66-DF358E217259}" presName="dummy" presStyleCnt="0"/>
      <dgm:spPr/>
    </dgm:pt>
    <dgm:pt modelId="{8ADA9A3F-2121-4FDE-8371-C24063A8D859}" type="pres">
      <dgm:prSet presAssocID="{D947184B-117E-4950-A903-807867158578}" presName="sibTrans" presStyleLbl="sibTrans2D1" presStyleIdx="1" presStyleCnt="5" custLinFactNeighborX="-2131" custLinFactNeighborY="-513"/>
      <dgm:spPr/>
    </dgm:pt>
    <dgm:pt modelId="{17388E66-98B8-4965-A152-49057F29840B}" type="pres">
      <dgm:prSet presAssocID="{C32EDB3C-1AB9-4715-A75E-79566B9350B8}" presName="node" presStyleLbl="node1" presStyleIdx="2" presStyleCnt="5" custRadScaleRad="101920" custRadScaleInc="-117">
        <dgm:presLayoutVars>
          <dgm:bulletEnabled val="1"/>
        </dgm:presLayoutVars>
      </dgm:prSet>
      <dgm:spPr/>
    </dgm:pt>
    <dgm:pt modelId="{440E3543-3B70-4351-BA3A-8897F480B153}" type="pres">
      <dgm:prSet presAssocID="{C32EDB3C-1AB9-4715-A75E-79566B9350B8}" presName="dummy" presStyleCnt="0"/>
      <dgm:spPr/>
    </dgm:pt>
    <dgm:pt modelId="{ADB6D102-6396-44C9-B996-EACDDBC03B6C}" type="pres">
      <dgm:prSet presAssocID="{4AC456C3-D5B7-4F19-99F4-2E94787FE22D}" presName="sibTrans" presStyleLbl="sibTrans2D1" presStyleIdx="2" presStyleCnt="5"/>
      <dgm:spPr/>
    </dgm:pt>
    <dgm:pt modelId="{1B467276-DD8B-4991-9D82-822A3967DE08}" type="pres">
      <dgm:prSet presAssocID="{114ABAD4-047C-49E4-A4C5-6B157CEFB7A1}" presName="node" presStyleLbl="node1" presStyleIdx="3" presStyleCnt="5">
        <dgm:presLayoutVars>
          <dgm:bulletEnabled val="1"/>
        </dgm:presLayoutVars>
      </dgm:prSet>
      <dgm:spPr/>
    </dgm:pt>
    <dgm:pt modelId="{B22C210E-017D-4ADF-B4E6-2073B5B6CFA5}" type="pres">
      <dgm:prSet presAssocID="{114ABAD4-047C-49E4-A4C5-6B157CEFB7A1}" presName="dummy" presStyleCnt="0"/>
      <dgm:spPr/>
    </dgm:pt>
    <dgm:pt modelId="{8B6BBADE-8FEA-4A54-96CD-9F7A43311683}" type="pres">
      <dgm:prSet presAssocID="{790F3492-D41C-4E77-BAA7-148BB4BABD16}" presName="sibTrans" presStyleLbl="sibTrans2D1" presStyleIdx="3" presStyleCnt="5"/>
      <dgm:spPr/>
    </dgm:pt>
    <dgm:pt modelId="{EA9174CD-6FA4-4509-8F2B-235BE5512201}" type="pres">
      <dgm:prSet presAssocID="{DE545655-2A71-48E5-ABEC-E9C9D2C22040}" presName="node" presStyleLbl="node1" presStyleIdx="4" presStyleCnt="5">
        <dgm:presLayoutVars>
          <dgm:bulletEnabled val="1"/>
        </dgm:presLayoutVars>
      </dgm:prSet>
      <dgm:spPr/>
    </dgm:pt>
    <dgm:pt modelId="{CA618964-3E59-4027-9F52-F8AF07865522}" type="pres">
      <dgm:prSet presAssocID="{DE545655-2A71-48E5-ABEC-E9C9D2C22040}" presName="dummy" presStyleCnt="0"/>
      <dgm:spPr/>
    </dgm:pt>
    <dgm:pt modelId="{CFA29A5D-5EDA-4A4A-B89E-5D7FB0F3788A}" type="pres">
      <dgm:prSet presAssocID="{82948305-2928-45D0-8587-94D754DB160E}" presName="sibTrans" presStyleLbl="sibTrans2D1" presStyleIdx="4" presStyleCnt="5"/>
      <dgm:spPr/>
    </dgm:pt>
  </dgm:ptLst>
  <dgm:cxnLst>
    <dgm:cxn modelId="{2D103920-42A2-4F7A-A982-3810BAA27DE1}" type="presOf" srcId="{69168B82-A711-4FF1-B4DB-E6632591D2C4}" destId="{E2F95EF2-71B4-4D60-9DFC-16601EF0A621}" srcOrd="0" destOrd="0" presId="urn:microsoft.com/office/officeart/2005/8/layout/radial6"/>
    <dgm:cxn modelId="{AF173423-CF9F-46CE-A1E6-8DE4630A94D6}" type="presOf" srcId="{4AC456C3-D5B7-4F19-99F4-2E94787FE22D}" destId="{ADB6D102-6396-44C9-B996-EACDDBC03B6C}" srcOrd="0" destOrd="0" presId="urn:microsoft.com/office/officeart/2005/8/layout/radial6"/>
    <dgm:cxn modelId="{B0F13036-F26D-4133-A7B6-A3E05E42E83F}" type="presOf" srcId="{DE545655-2A71-48E5-ABEC-E9C9D2C22040}" destId="{EA9174CD-6FA4-4509-8F2B-235BE5512201}" srcOrd="0" destOrd="0" presId="urn:microsoft.com/office/officeart/2005/8/layout/radial6"/>
    <dgm:cxn modelId="{B86A6445-6C99-44C3-A2AF-D6E14BECC675}" type="presOf" srcId="{82948305-2928-45D0-8587-94D754DB160E}" destId="{CFA29A5D-5EDA-4A4A-B89E-5D7FB0F3788A}" srcOrd="0" destOrd="0" presId="urn:microsoft.com/office/officeart/2005/8/layout/radial6"/>
    <dgm:cxn modelId="{56131547-1FBD-44C3-8BCC-655750120D75}" type="presOf" srcId="{3B0A1E61-B13C-43D6-A077-9308B9FF4E25}" destId="{68CCF19C-442E-4E05-8CF9-DA1B9E2DDF74}" srcOrd="0" destOrd="0" presId="urn:microsoft.com/office/officeart/2005/8/layout/radial6"/>
    <dgm:cxn modelId="{69844850-26DB-4F74-BB2C-BAF90EA212BB}" type="presOf" srcId="{C32EDB3C-1AB9-4715-A75E-79566B9350B8}" destId="{17388E66-98B8-4965-A152-49057F29840B}" srcOrd="0" destOrd="0" presId="urn:microsoft.com/office/officeart/2005/8/layout/radial6"/>
    <dgm:cxn modelId="{E3603E71-02BC-4FEE-840B-14B3EA5556C5}" type="presOf" srcId="{D947184B-117E-4950-A903-807867158578}" destId="{8ADA9A3F-2121-4FDE-8371-C24063A8D859}" srcOrd="0" destOrd="0" presId="urn:microsoft.com/office/officeart/2005/8/layout/radial6"/>
    <dgm:cxn modelId="{ADE4768D-AC2F-47DC-B1F6-62519F32C634}" type="presOf" srcId="{07F0389E-E65C-4638-BDDA-ECE3BA67C13C}" destId="{A151FABE-04EB-4113-8DE6-22FA98FC03C0}" srcOrd="0" destOrd="0" presId="urn:microsoft.com/office/officeart/2005/8/layout/radial6"/>
    <dgm:cxn modelId="{9A9D85AE-D9C7-450E-879F-AC144D3B69CE}" srcId="{3B0A1E61-B13C-43D6-A077-9308B9FF4E25}" destId="{114ABAD4-047C-49E4-A4C5-6B157CEFB7A1}" srcOrd="3" destOrd="0" parTransId="{70D0DC29-52BE-4972-8DAA-78B7FF42AB13}" sibTransId="{790F3492-D41C-4E77-BAA7-148BB4BABD16}"/>
    <dgm:cxn modelId="{C104CAB4-AC6B-424C-A7EA-8181DBFB1F53}" type="presOf" srcId="{114ABAD4-047C-49E4-A4C5-6B157CEFB7A1}" destId="{1B467276-DD8B-4991-9D82-822A3967DE08}" srcOrd="0" destOrd="0" presId="urn:microsoft.com/office/officeart/2005/8/layout/radial6"/>
    <dgm:cxn modelId="{ABE4FABF-462D-4D0B-8BFD-900EEF7B4D91}" srcId="{3B0A1E61-B13C-43D6-A077-9308B9FF4E25}" destId="{64010188-C97E-46AB-AF66-DF358E217259}" srcOrd="1" destOrd="0" parTransId="{047110EA-77E8-4D6D-8697-40E8672043BC}" sibTransId="{D947184B-117E-4950-A903-807867158578}"/>
    <dgm:cxn modelId="{72D3DFC5-10B2-4F4A-9111-AE94FD09EFC0}" srcId="{3B0A1E61-B13C-43D6-A077-9308B9FF4E25}" destId="{DE545655-2A71-48E5-ABEC-E9C9D2C22040}" srcOrd="4" destOrd="0" parTransId="{E4AE5213-184E-4990-A0B2-3F6B81763C4F}" sibTransId="{82948305-2928-45D0-8587-94D754DB160E}"/>
    <dgm:cxn modelId="{4C89ACC7-B9F0-4707-ABCA-41F4E37E228D}" srcId="{3B0A1E61-B13C-43D6-A077-9308B9FF4E25}" destId="{C32EDB3C-1AB9-4715-A75E-79566B9350B8}" srcOrd="2" destOrd="0" parTransId="{7422AC97-CA06-40CA-B8B6-826ED07D91E9}" sibTransId="{4AC456C3-D5B7-4F19-99F4-2E94787FE22D}"/>
    <dgm:cxn modelId="{CF4318D4-9692-48EA-BD71-1A2C2F60FB90}" type="presOf" srcId="{64010188-C97E-46AB-AF66-DF358E217259}" destId="{9C4EA9E5-2A53-41B8-BC2A-031326C63500}" srcOrd="0" destOrd="0" presId="urn:microsoft.com/office/officeart/2005/8/layout/radial6"/>
    <dgm:cxn modelId="{AA1DBAF1-9F89-4972-BD1D-8FA917D787BB}" srcId="{69168B82-A711-4FF1-B4DB-E6632591D2C4}" destId="{3B0A1E61-B13C-43D6-A077-9308B9FF4E25}" srcOrd="0" destOrd="0" parTransId="{3BABD166-5A4F-4B57-A3B9-20992FCE863B}" sibTransId="{011C0197-604B-458C-8481-D7E8011B6C10}"/>
    <dgm:cxn modelId="{5B5F82F5-C6F5-4506-8E9E-2A4764350E87}" srcId="{3B0A1E61-B13C-43D6-A077-9308B9FF4E25}" destId="{4A985714-A7A8-420D-A608-47C7C475E028}" srcOrd="0" destOrd="0" parTransId="{8D18B8FF-B782-49C9-BD1F-308FC88E3ABF}" sibTransId="{07F0389E-E65C-4638-BDDA-ECE3BA67C13C}"/>
    <dgm:cxn modelId="{53C024F7-0C7C-4D8D-8290-14338510FF3D}" type="presOf" srcId="{4A985714-A7A8-420D-A608-47C7C475E028}" destId="{B4EE9724-9902-4C62-AC5C-C33D16195096}" srcOrd="0" destOrd="0" presId="urn:microsoft.com/office/officeart/2005/8/layout/radial6"/>
    <dgm:cxn modelId="{7620CBF7-4951-445E-9FD6-0855F6533EB2}" type="presOf" srcId="{790F3492-D41C-4E77-BAA7-148BB4BABD16}" destId="{8B6BBADE-8FEA-4A54-96CD-9F7A43311683}" srcOrd="0" destOrd="0" presId="urn:microsoft.com/office/officeart/2005/8/layout/radial6"/>
    <dgm:cxn modelId="{93669DA4-E3A1-4F2B-A46B-44E65BAE46B1}" type="presParOf" srcId="{E2F95EF2-71B4-4D60-9DFC-16601EF0A621}" destId="{68CCF19C-442E-4E05-8CF9-DA1B9E2DDF74}" srcOrd="0" destOrd="0" presId="urn:microsoft.com/office/officeart/2005/8/layout/radial6"/>
    <dgm:cxn modelId="{E1545FCD-E2BD-4922-A0AF-ABB7B6AAD4A4}" type="presParOf" srcId="{E2F95EF2-71B4-4D60-9DFC-16601EF0A621}" destId="{B4EE9724-9902-4C62-AC5C-C33D16195096}" srcOrd="1" destOrd="0" presId="urn:microsoft.com/office/officeart/2005/8/layout/radial6"/>
    <dgm:cxn modelId="{C37A9E4E-A9F0-467C-8059-4FC7AF86CDB9}" type="presParOf" srcId="{E2F95EF2-71B4-4D60-9DFC-16601EF0A621}" destId="{333FA720-3D36-4E14-97F1-2610E9248E02}" srcOrd="2" destOrd="0" presId="urn:microsoft.com/office/officeart/2005/8/layout/radial6"/>
    <dgm:cxn modelId="{11319347-1DC5-431D-9F7C-8C905B4BF07E}" type="presParOf" srcId="{E2F95EF2-71B4-4D60-9DFC-16601EF0A621}" destId="{A151FABE-04EB-4113-8DE6-22FA98FC03C0}" srcOrd="3" destOrd="0" presId="urn:microsoft.com/office/officeart/2005/8/layout/radial6"/>
    <dgm:cxn modelId="{D2ABB6F3-908F-4DF0-94DD-8CD21851620C}" type="presParOf" srcId="{E2F95EF2-71B4-4D60-9DFC-16601EF0A621}" destId="{9C4EA9E5-2A53-41B8-BC2A-031326C63500}" srcOrd="4" destOrd="0" presId="urn:microsoft.com/office/officeart/2005/8/layout/radial6"/>
    <dgm:cxn modelId="{200FE1F3-3ECE-4426-B816-EC8EFFA1E425}" type="presParOf" srcId="{E2F95EF2-71B4-4D60-9DFC-16601EF0A621}" destId="{D62C20C4-9CC1-4648-8D09-15EC104858E7}" srcOrd="5" destOrd="0" presId="urn:microsoft.com/office/officeart/2005/8/layout/radial6"/>
    <dgm:cxn modelId="{8E32992A-F23E-495E-B3B4-37AE93442C8C}" type="presParOf" srcId="{E2F95EF2-71B4-4D60-9DFC-16601EF0A621}" destId="{8ADA9A3F-2121-4FDE-8371-C24063A8D859}" srcOrd="6" destOrd="0" presId="urn:microsoft.com/office/officeart/2005/8/layout/radial6"/>
    <dgm:cxn modelId="{A9CEA3B1-C17E-4D07-99AE-A4B324DC333C}" type="presParOf" srcId="{E2F95EF2-71B4-4D60-9DFC-16601EF0A621}" destId="{17388E66-98B8-4965-A152-49057F29840B}" srcOrd="7" destOrd="0" presId="urn:microsoft.com/office/officeart/2005/8/layout/radial6"/>
    <dgm:cxn modelId="{B61C63CA-6892-41D5-ABA7-73E189F7C3C2}" type="presParOf" srcId="{E2F95EF2-71B4-4D60-9DFC-16601EF0A621}" destId="{440E3543-3B70-4351-BA3A-8897F480B153}" srcOrd="8" destOrd="0" presId="urn:microsoft.com/office/officeart/2005/8/layout/radial6"/>
    <dgm:cxn modelId="{5D27D9F2-D003-400D-8147-D2D9C4B6F48B}" type="presParOf" srcId="{E2F95EF2-71B4-4D60-9DFC-16601EF0A621}" destId="{ADB6D102-6396-44C9-B996-EACDDBC03B6C}" srcOrd="9" destOrd="0" presId="urn:microsoft.com/office/officeart/2005/8/layout/radial6"/>
    <dgm:cxn modelId="{73C135A4-05F7-4A0E-80F5-B0767C0C7B4D}" type="presParOf" srcId="{E2F95EF2-71B4-4D60-9DFC-16601EF0A621}" destId="{1B467276-DD8B-4991-9D82-822A3967DE08}" srcOrd="10" destOrd="0" presId="urn:microsoft.com/office/officeart/2005/8/layout/radial6"/>
    <dgm:cxn modelId="{D128166F-FB0A-4D81-8AED-C6833DCA8CDE}" type="presParOf" srcId="{E2F95EF2-71B4-4D60-9DFC-16601EF0A621}" destId="{B22C210E-017D-4ADF-B4E6-2073B5B6CFA5}" srcOrd="11" destOrd="0" presId="urn:microsoft.com/office/officeart/2005/8/layout/radial6"/>
    <dgm:cxn modelId="{53BEF6E2-16AA-40E2-96A5-BF68C6740264}" type="presParOf" srcId="{E2F95EF2-71B4-4D60-9DFC-16601EF0A621}" destId="{8B6BBADE-8FEA-4A54-96CD-9F7A43311683}" srcOrd="12" destOrd="0" presId="urn:microsoft.com/office/officeart/2005/8/layout/radial6"/>
    <dgm:cxn modelId="{5C05E8C6-D819-4892-BC7C-89087D458784}" type="presParOf" srcId="{E2F95EF2-71B4-4D60-9DFC-16601EF0A621}" destId="{EA9174CD-6FA4-4509-8F2B-235BE5512201}" srcOrd="13" destOrd="0" presId="urn:microsoft.com/office/officeart/2005/8/layout/radial6"/>
    <dgm:cxn modelId="{DE4BA26A-1529-4E6D-8B5F-EA0D44838605}" type="presParOf" srcId="{E2F95EF2-71B4-4D60-9DFC-16601EF0A621}" destId="{CA618964-3E59-4027-9F52-F8AF07865522}" srcOrd="14" destOrd="0" presId="urn:microsoft.com/office/officeart/2005/8/layout/radial6"/>
    <dgm:cxn modelId="{33ACF4B4-8A89-482B-B14B-CD8A812CB4D3}" type="presParOf" srcId="{E2F95EF2-71B4-4D60-9DFC-16601EF0A621}" destId="{CFA29A5D-5EDA-4A4A-B89E-5D7FB0F3788A}" srcOrd="15" destOrd="0" presId="urn:microsoft.com/office/officeart/2005/8/layout/radial6"/>
  </dgm:cxnLst>
  <dgm:bg>
    <a:solidFill>
      <a:schemeClr val="bg1"/>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29A5D-5EDA-4A4A-B89E-5D7FB0F3788A}">
      <dsp:nvSpPr>
        <dsp:cNvPr id="0" name=""/>
        <dsp:cNvSpPr/>
      </dsp:nvSpPr>
      <dsp:spPr>
        <a:xfrm>
          <a:off x="1264352" y="581021"/>
          <a:ext cx="3829164" cy="3829164"/>
        </a:xfrm>
        <a:prstGeom prst="blockArc">
          <a:avLst>
            <a:gd name="adj1" fmla="val 11893450"/>
            <a:gd name="adj2" fmla="val 16294663"/>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8B6BBADE-8FEA-4A54-96CD-9F7A43311683}">
      <dsp:nvSpPr>
        <dsp:cNvPr id="0" name=""/>
        <dsp:cNvSpPr/>
      </dsp:nvSpPr>
      <dsp:spPr>
        <a:xfrm>
          <a:off x="1266627" y="574067"/>
          <a:ext cx="3829164" cy="3829164"/>
        </a:xfrm>
        <a:prstGeom prst="blockArc">
          <a:avLst>
            <a:gd name="adj1" fmla="val 7560000"/>
            <a:gd name="adj2" fmla="val 11880000"/>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ADB6D102-6396-44C9-B996-EACDDBC03B6C}">
      <dsp:nvSpPr>
        <dsp:cNvPr id="0" name=""/>
        <dsp:cNvSpPr/>
      </dsp:nvSpPr>
      <dsp:spPr>
        <a:xfrm>
          <a:off x="1296873" y="596511"/>
          <a:ext cx="3829164" cy="3829164"/>
        </a:xfrm>
        <a:prstGeom prst="blockArc">
          <a:avLst>
            <a:gd name="adj1" fmla="val 3259013"/>
            <a:gd name="adj2" fmla="val 7629234"/>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8ADA9A3F-2121-4FDE-8371-C24063A8D859}">
      <dsp:nvSpPr>
        <dsp:cNvPr id="0" name=""/>
        <dsp:cNvSpPr/>
      </dsp:nvSpPr>
      <dsp:spPr>
        <a:xfrm>
          <a:off x="1216048" y="576312"/>
          <a:ext cx="3829164" cy="3829164"/>
        </a:xfrm>
        <a:prstGeom prst="blockArc">
          <a:avLst>
            <a:gd name="adj1" fmla="val 20535293"/>
            <a:gd name="adj2" fmla="val 3260764"/>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A151FABE-04EB-4113-8DE6-22FA98FC03C0}">
      <dsp:nvSpPr>
        <dsp:cNvPr id="0" name=""/>
        <dsp:cNvSpPr/>
      </dsp:nvSpPr>
      <dsp:spPr>
        <a:xfrm>
          <a:off x="1293114" y="581592"/>
          <a:ext cx="3829164" cy="3829164"/>
        </a:xfrm>
        <a:prstGeom prst="blockArc">
          <a:avLst>
            <a:gd name="adj1" fmla="val 16241782"/>
            <a:gd name="adj2" fmla="val 20562979"/>
            <a:gd name="adj3" fmla="val 4637"/>
          </a:avLst>
        </a:prstGeom>
        <a:solidFill>
          <a:schemeClr val="tx1"/>
        </a:solidFill>
        <a:ln>
          <a:solidFill>
            <a:schemeClr val="tx1"/>
          </a:solidFill>
        </a:ln>
        <a:effectLst/>
      </dsp:spPr>
      <dsp:style>
        <a:lnRef idx="0">
          <a:scrgbClr r="0" g="0" b="0"/>
        </a:lnRef>
        <a:fillRef idx="1">
          <a:scrgbClr r="0" g="0" b="0"/>
        </a:fillRef>
        <a:effectRef idx="0">
          <a:scrgbClr r="0" g="0" b="0"/>
        </a:effectRef>
        <a:fontRef idx="minor">
          <a:schemeClr val="lt1"/>
        </a:fontRef>
      </dsp:style>
    </dsp:sp>
    <dsp:sp modelId="{68CCF19C-442E-4E05-8CF9-DA1B9E2DDF74}">
      <dsp:nvSpPr>
        <dsp:cNvPr id="0" name=""/>
        <dsp:cNvSpPr/>
      </dsp:nvSpPr>
      <dsp:spPr>
        <a:xfrm>
          <a:off x="2300474" y="1607914"/>
          <a:ext cx="1761470" cy="1761470"/>
        </a:xfrm>
        <a:prstGeom prst="ellipse">
          <a:avLst/>
        </a:prstGeom>
        <a:solidFill>
          <a:srgbClr val="00D639"/>
        </a:solidFill>
        <a:ln w="12700" cap="flat" cmpd="sng" algn="ctr">
          <a:solidFill>
            <a:srgbClr val="00D639"/>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2000250">
            <a:lnSpc>
              <a:spcPct val="90000"/>
            </a:lnSpc>
            <a:spcBef>
              <a:spcPct val="0"/>
            </a:spcBef>
            <a:spcAft>
              <a:spcPct val="35000"/>
            </a:spcAft>
            <a:buNone/>
          </a:pPr>
          <a:r>
            <a:rPr lang="en-US" sz="4500" b="1" kern="1200" dirty="0">
              <a:solidFill>
                <a:schemeClr val="tx1"/>
              </a:solidFill>
            </a:rPr>
            <a:t>SDK</a:t>
          </a:r>
        </a:p>
      </dsp:txBody>
      <dsp:txXfrm>
        <a:off x="2558435" y="1865875"/>
        <a:ext cx="1245548" cy="1245548"/>
      </dsp:txXfrm>
    </dsp:sp>
    <dsp:sp modelId="{B4EE9724-9902-4C62-AC5C-C33D16195096}">
      <dsp:nvSpPr>
        <dsp:cNvPr id="0" name=""/>
        <dsp:cNvSpPr/>
      </dsp:nvSpPr>
      <dsp:spPr>
        <a:xfrm>
          <a:off x="2613911" y="9605"/>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Wizards</a:t>
          </a:r>
        </a:p>
      </dsp:txBody>
      <dsp:txXfrm>
        <a:off x="2794484" y="190178"/>
        <a:ext cx="871883" cy="871883"/>
      </dsp:txXfrm>
    </dsp:sp>
    <dsp:sp modelId="{9C4EA9E5-2A53-41B8-BC2A-031326C63500}">
      <dsp:nvSpPr>
        <dsp:cNvPr id="0" name=""/>
        <dsp:cNvSpPr/>
      </dsp:nvSpPr>
      <dsp:spPr>
        <a:xfrm>
          <a:off x="4376927" y="1324020"/>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Docs</a:t>
          </a:r>
        </a:p>
      </dsp:txBody>
      <dsp:txXfrm>
        <a:off x="4557500" y="1504593"/>
        <a:ext cx="871883" cy="871883"/>
      </dsp:txXfrm>
    </dsp:sp>
    <dsp:sp modelId="{17388E66-98B8-4965-A152-49057F29840B}">
      <dsp:nvSpPr>
        <dsp:cNvPr id="0" name=""/>
        <dsp:cNvSpPr/>
      </dsp:nvSpPr>
      <dsp:spPr>
        <a:xfrm>
          <a:off x="3685828" y="3413653"/>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b="1" kern="1200" dirty="0">
              <a:solidFill>
                <a:srgbClr val="00D639"/>
              </a:solidFill>
            </a:rPr>
            <a:t>Resources</a:t>
          </a:r>
        </a:p>
      </dsp:txBody>
      <dsp:txXfrm>
        <a:off x="3866401" y="3594226"/>
        <a:ext cx="871883" cy="871883"/>
      </dsp:txXfrm>
    </dsp:sp>
    <dsp:sp modelId="{1B467276-DD8B-4991-9D82-822A3967DE08}">
      <dsp:nvSpPr>
        <dsp:cNvPr id="0" name=""/>
        <dsp:cNvSpPr/>
      </dsp:nvSpPr>
      <dsp:spPr>
        <a:xfrm>
          <a:off x="1465422" y="3385152"/>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D639"/>
              </a:solidFill>
            </a:rPr>
            <a:t>Samples</a:t>
          </a:r>
        </a:p>
      </dsp:txBody>
      <dsp:txXfrm>
        <a:off x="1645995" y="3565725"/>
        <a:ext cx="871883" cy="871883"/>
      </dsp:txXfrm>
    </dsp:sp>
    <dsp:sp modelId="{EA9174CD-6FA4-4509-8F2B-235BE5512201}">
      <dsp:nvSpPr>
        <dsp:cNvPr id="0" name=""/>
        <dsp:cNvSpPr/>
      </dsp:nvSpPr>
      <dsp:spPr>
        <a:xfrm>
          <a:off x="786035" y="1294213"/>
          <a:ext cx="1233029" cy="1233029"/>
        </a:xfrm>
        <a:prstGeom prst="ellipse">
          <a:avLst/>
        </a:prstGeom>
        <a:solidFill>
          <a:schemeClr val="tx1"/>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solidFill>
                <a:srgbClr val="00D639"/>
              </a:solidFill>
            </a:rPr>
            <a:t>Source</a:t>
          </a:r>
        </a:p>
      </dsp:txBody>
      <dsp:txXfrm>
        <a:off x="966608" y="1474786"/>
        <a:ext cx="871883" cy="871883"/>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0ECC91-7099-9546-9775-79C77D0DA930}" type="datetimeFigureOut">
              <a:rPr lang="en-US" smtClean="0"/>
              <a:t>5/30/2023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92A93-8262-254D-8F5A-CE19795D22F6}" type="slidenum">
              <a:rPr lang="en-US" smtClean="0"/>
              <a:t>‹#›</a:t>
            </a:fld>
            <a:endParaRPr lang="en-US"/>
          </a:p>
        </p:txBody>
      </p:sp>
    </p:spTree>
    <p:extLst>
      <p:ext uri="{BB962C8B-B14F-4D97-AF65-F5344CB8AC3E}">
        <p14:creationId xmlns:p14="http://schemas.microsoft.com/office/powerpoint/2010/main" val="2662240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a:t>
            </a:fld>
            <a:endParaRPr lang="en-US"/>
          </a:p>
        </p:txBody>
      </p:sp>
    </p:spTree>
    <p:extLst>
      <p:ext uri="{BB962C8B-B14F-4D97-AF65-F5344CB8AC3E}">
        <p14:creationId xmlns:p14="http://schemas.microsoft.com/office/powerpoint/2010/main" val="611633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16</a:t>
            </a:fld>
            <a:endParaRPr lang="en-US"/>
          </a:p>
        </p:txBody>
      </p:sp>
    </p:spTree>
    <p:extLst>
      <p:ext uri="{BB962C8B-B14F-4D97-AF65-F5344CB8AC3E}">
        <p14:creationId xmlns:p14="http://schemas.microsoft.com/office/powerpoint/2010/main" val="2319372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17</a:t>
            </a:fld>
            <a:endParaRPr lang="en-US"/>
          </a:p>
        </p:txBody>
      </p:sp>
    </p:spTree>
    <p:extLst>
      <p:ext uri="{BB962C8B-B14F-4D97-AF65-F5344CB8AC3E}">
        <p14:creationId xmlns:p14="http://schemas.microsoft.com/office/powerpoint/2010/main" val="3187356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18</a:t>
            </a:fld>
            <a:endParaRPr lang="en-US"/>
          </a:p>
        </p:txBody>
      </p:sp>
    </p:spTree>
    <p:extLst>
      <p:ext uri="{BB962C8B-B14F-4D97-AF65-F5344CB8AC3E}">
        <p14:creationId xmlns:p14="http://schemas.microsoft.com/office/powerpoint/2010/main" val="3960621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19</a:t>
            </a:fld>
            <a:endParaRPr lang="en-US"/>
          </a:p>
        </p:txBody>
      </p:sp>
    </p:spTree>
    <p:extLst>
      <p:ext uri="{BB962C8B-B14F-4D97-AF65-F5344CB8AC3E}">
        <p14:creationId xmlns:p14="http://schemas.microsoft.com/office/powerpoint/2010/main" val="10792050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20</a:t>
            </a:fld>
            <a:endParaRPr lang="en-US"/>
          </a:p>
        </p:txBody>
      </p:sp>
    </p:spTree>
    <p:extLst>
      <p:ext uri="{BB962C8B-B14F-4D97-AF65-F5344CB8AC3E}">
        <p14:creationId xmlns:p14="http://schemas.microsoft.com/office/powerpoint/2010/main" val="31077959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2</a:t>
            </a:fld>
            <a:endParaRPr lang="en-US"/>
          </a:p>
        </p:txBody>
      </p:sp>
    </p:spTree>
    <p:extLst>
      <p:ext uri="{BB962C8B-B14F-4D97-AF65-F5344CB8AC3E}">
        <p14:creationId xmlns:p14="http://schemas.microsoft.com/office/powerpoint/2010/main" val="4293190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3</a:t>
            </a:fld>
            <a:endParaRPr lang="en-US"/>
          </a:p>
        </p:txBody>
      </p:sp>
    </p:spTree>
    <p:extLst>
      <p:ext uri="{BB962C8B-B14F-4D97-AF65-F5344CB8AC3E}">
        <p14:creationId xmlns:p14="http://schemas.microsoft.com/office/powerpoint/2010/main" val="2015121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8</a:t>
            </a:fld>
            <a:endParaRPr lang="en-US"/>
          </a:p>
        </p:txBody>
      </p:sp>
    </p:spTree>
    <p:extLst>
      <p:ext uri="{BB962C8B-B14F-4D97-AF65-F5344CB8AC3E}">
        <p14:creationId xmlns:p14="http://schemas.microsoft.com/office/powerpoint/2010/main" val="1171594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10</a:t>
            </a:fld>
            <a:endParaRPr lang="en-US"/>
          </a:p>
        </p:txBody>
      </p:sp>
    </p:spTree>
    <p:extLst>
      <p:ext uri="{BB962C8B-B14F-4D97-AF65-F5344CB8AC3E}">
        <p14:creationId xmlns:p14="http://schemas.microsoft.com/office/powerpoint/2010/main" val="36018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12</a:t>
            </a:fld>
            <a:endParaRPr lang="en-US"/>
          </a:p>
        </p:txBody>
      </p:sp>
    </p:spTree>
    <p:extLst>
      <p:ext uri="{BB962C8B-B14F-4D97-AF65-F5344CB8AC3E}">
        <p14:creationId xmlns:p14="http://schemas.microsoft.com/office/powerpoint/2010/main" val="3160403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13</a:t>
            </a:fld>
            <a:endParaRPr lang="en-US"/>
          </a:p>
        </p:txBody>
      </p:sp>
    </p:spTree>
    <p:extLst>
      <p:ext uri="{BB962C8B-B14F-4D97-AF65-F5344CB8AC3E}">
        <p14:creationId xmlns:p14="http://schemas.microsoft.com/office/powerpoint/2010/main" val="3954966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14</a:t>
            </a:fld>
            <a:endParaRPr lang="en-US"/>
          </a:p>
        </p:txBody>
      </p:sp>
    </p:spTree>
    <p:extLst>
      <p:ext uri="{BB962C8B-B14F-4D97-AF65-F5344CB8AC3E}">
        <p14:creationId xmlns:p14="http://schemas.microsoft.com/office/powerpoint/2010/main" val="320652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92A93-8262-254D-8F5A-CE19795D22F6}" type="slidenum">
              <a:rPr lang="en-US" smtClean="0"/>
              <a:t>15</a:t>
            </a:fld>
            <a:endParaRPr lang="en-US"/>
          </a:p>
        </p:txBody>
      </p:sp>
    </p:spTree>
    <p:extLst>
      <p:ext uri="{BB962C8B-B14F-4D97-AF65-F5344CB8AC3E}">
        <p14:creationId xmlns:p14="http://schemas.microsoft.com/office/powerpoint/2010/main" val="13521750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ingle photo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BF7A-0630-3046-AB0B-AA90798E5CF5}"/>
              </a:ext>
            </a:extLst>
          </p:cNvPr>
          <p:cNvSpPr>
            <a:spLocks noGrp="1"/>
          </p:cNvSpPr>
          <p:nvPr>
            <p:ph type="ctrTitle" hasCustomPrompt="1"/>
          </p:nvPr>
        </p:nvSpPr>
        <p:spPr>
          <a:xfrm>
            <a:off x="420624" y="309832"/>
            <a:ext cx="5522976" cy="594360"/>
          </a:xfrm>
        </p:spPr>
        <p:txBody>
          <a:bodyPr anchor="t" anchorCtr="0">
            <a:no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007210F8-5BCD-D840-882A-065B74A9C8A6}"/>
              </a:ext>
            </a:extLst>
          </p:cNvPr>
          <p:cNvSpPr>
            <a:spLocks noGrp="1"/>
          </p:cNvSpPr>
          <p:nvPr>
            <p:ph type="subTitle" idx="1" hasCustomPrompt="1"/>
          </p:nvPr>
        </p:nvSpPr>
        <p:spPr>
          <a:xfrm>
            <a:off x="420623" y="2258568"/>
            <a:ext cx="3820451" cy="1243584"/>
          </a:xfrm>
        </p:spPr>
        <p:txBody>
          <a:bodyPr lIns="0" rIns="0" bIns="0">
            <a:noAutofit/>
          </a:bodyPr>
          <a:lstStyle>
            <a:lvl1pPr marL="0" indent="0" algn="l">
              <a:buNone/>
              <a:defRPr sz="1600" b="1">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Picture Placeholder 9">
            <a:extLst>
              <a:ext uri="{FF2B5EF4-FFF2-40B4-BE49-F238E27FC236}">
                <a16:creationId xmlns:a16="http://schemas.microsoft.com/office/drawing/2014/main" id="{DE10C209-2232-EC46-8B57-AF4A25DD5CA4}"/>
              </a:ext>
            </a:extLst>
          </p:cNvPr>
          <p:cNvSpPr>
            <a:spLocks noGrp="1"/>
          </p:cNvSpPr>
          <p:nvPr>
            <p:ph type="pic" sz="quarter" idx="13"/>
          </p:nvPr>
        </p:nvSpPr>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pic>
        <p:nvPicPr>
          <p:cNvPr id="8" name="Picture 7">
            <a:extLst>
              <a:ext uri="{FF2B5EF4-FFF2-40B4-BE49-F238E27FC236}">
                <a16:creationId xmlns:a16="http://schemas.microsoft.com/office/drawing/2014/main" id="{97F4CD83-135B-2B44-8A2B-2E62A41A0E23}"/>
              </a:ext>
            </a:extLst>
          </p:cNvPr>
          <p:cNvPicPr>
            <a:picLocks noChangeAspect="1"/>
          </p:cNvPicPr>
          <p:nvPr userDrawn="1"/>
        </p:nvPicPr>
        <p:blipFill>
          <a:blip r:embed="rId2"/>
          <a:srcRect/>
          <a:stretch/>
        </p:blipFill>
        <p:spPr>
          <a:xfrm>
            <a:off x="417698" y="6104446"/>
            <a:ext cx="881063" cy="493204"/>
          </a:xfrm>
          <a:prstGeom prst="rect">
            <a:avLst/>
          </a:prstGeom>
        </p:spPr>
      </p:pic>
    </p:spTree>
    <p:extLst>
      <p:ext uri="{BB962C8B-B14F-4D97-AF65-F5344CB8AC3E}">
        <p14:creationId xmlns:p14="http://schemas.microsoft.com/office/powerpoint/2010/main" val="415205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le and sub-title only layou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9725A-F3D9-8D49-923D-D2FB2D166458}"/>
              </a:ext>
            </a:extLst>
          </p:cNvPr>
          <p:cNvSpPr/>
          <p:nvPr userDrawn="1"/>
        </p:nvSpPr>
        <p:spPr>
          <a:xfrm>
            <a:off x="0" y="6211888"/>
            <a:ext cx="12192000" cy="64611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1050" b="1" i="0" dirty="0">
              <a:solidFill>
                <a:schemeClr val="bg1"/>
              </a:solidFill>
              <a:latin typeface="Sage Text" panose="02010503040201060103" pitchFamily="2" charset="77"/>
            </a:endParaRPr>
          </a:p>
        </p:txBody>
      </p:sp>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79" y="301486"/>
            <a:ext cx="11353799" cy="594360"/>
          </a:xfrm>
        </p:spPr>
        <p:txBody>
          <a:bodyPr anchor="t" anchorCtr="0"/>
          <a:lstStyle>
            <a:lvl1pPr>
              <a:lnSpc>
                <a:spcPct val="100000"/>
              </a:lnSpc>
              <a:defRPr>
                <a:solidFill>
                  <a:schemeClr val="tx1"/>
                </a:solidFill>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p>
            <a:r>
              <a:rPr lang="en-US"/>
              <a:t>Page </a:t>
            </a:r>
            <a:fld id="{888928BD-9DD5-4B49-B597-3FD2BD4272DD}" type="slidenum">
              <a:rPr smtClean="0"/>
              <a:pPr/>
              <a:t>‹#›</a:t>
            </a:fld>
            <a:endParaRPr dirty="0"/>
          </a:p>
        </p:txBody>
      </p:sp>
      <p:pic>
        <p:nvPicPr>
          <p:cNvPr id="14" name="Picture 13">
            <a:extLst>
              <a:ext uri="{FF2B5EF4-FFF2-40B4-BE49-F238E27FC236}">
                <a16:creationId xmlns:a16="http://schemas.microsoft.com/office/drawing/2014/main" id="{C157FB6E-BA79-B84F-B034-AC5DAD8FA030}"/>
              </a:ext>
            </a:extLst>
          </p:cNvPr>
          <p:cNvPicPr>
            <a:picLocks noChangeAspect="1"/>
          </p:cNvPicPr>
          <p:nvPr userDrawn="1"/>
        </p:nvPicPr>
        <p:blipFill>
          <a:blip r:embed="rId2"/>
          <a:srcRect/>
          <a:stretch/>
        </p:blipFill>
        <p:spPr>
          <a:xfrm>
            <a:off x="417698" y="6364150"/>
            <a:ext cx="597151" cy="334275"/>
          </a:xfrm>
          <a:prstGeom prst="rect">
            <a:avLst/>
          </a:prstGeom>
        </p:spPr>
      </p:pic>
      <p:sp>
        <p:nvSpPr>
          <p:cNvPr id="15" name="TextBox 14">
            <a:extLst>
              <a:ext uri="{FF2B5EF4-FFF2-40B4-BE49-F238E27FC236}">
                <a16:creationId xmlns:a16="http://schemas.microsoft.com/office/drawing/2014/main" id="{BECEBDC0-170D-3F46-B8E3-9F6FF73D657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
        <p:nvSpPr>
          <p:cNvPr id="6" name="Text Placeholder 5">
            <a:extLst>
              <a:ext uri="{FF2B5EF4-FFF2-40B4-BE49-F238E27FC236}">
                <a16:creationId xmlns:a16="http://schemas.microsoft.com/office/drawing/2014/main" id="{F1E7FD49-05EC-C04E-87AA-DAE7AFCD5D10}"/>
              </a:ext>
            </a:extLst>
          </p:cNvPr>
          <p:cNvSpPr>
            <a:spLocks noGrp="1"/>
          </p:cNvSpPr>
          <p:nvPr>
            <p:ph type="body" sz="quarter" idx="12" hasCustomPrompt="1"/>
          </p:nvPr>
        </p:nvSpPr>
        <p:spPr>
          <a:xfrm>
            <a:off x="419098" y="1138680"/>
            <a:ext cx="11346180" cy="438912"/>
          </a:xfrm>
        </p:spPr>
        <p:txBody>
          <a:bodyPr>
            <a:noAutofit/>
          </a:bodyPr>
          <a:lstStyle>
            <a:lvl1pPr marL="0" indent="0">
              <a:buNone/>
              <a:defRPr b="1">
                <a:solidFill>
                  <a:schemeClr val="tx2">
                    <a:lumMod val="75000"/>
                  </a:schemeClr>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Click to edit master text styles</a:t>
            </a:r>
          </a:p>
        </p:txBody>
      </p:sp>
    </p:spTree>
    <p:extLst>
      <p:ext uri="{BB962C8B-B14F-4D97-AF65-F5344CB8AC3E}">
        <p14:creationId xmlns:p14="http://schemas.microsoft.com/office/powerpoint/2010/main" val="1126673970"/>
      </p:ext>
    </p:extLst>
  </p:cSld>
  <p:clrMapOvr>
    <a:masterClrMapping/>
  </p:clrMapOvr>
  <p:extLst>
    <p:ext uri="{DCECCB84-F9BA-43D5-87BE-67443E8EF086}">
      <p15:sldGuideLst xmlns:p15="http://schemas.microsoft.com/office/powerpoint/2012/main">
        <p15:guide id="1" orient="horz" pos="96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ote with photo layout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AD90-1AC3-0448-9612-8BFC6C08D10A}"/>
              </a:ext>
            </a:extLst>
          </p:cNvPr>
          <p:cNvSpPr>
            <a:spLocks noGrp="1"/>
          </p:cNvSpPr>
          <p:nvPr>
            <p:ph type="title" hasCustomPrompt="1"/>
          </p:nvPr>
        </p:nvSpPr>
        <p:spPr>
          <a:xfrm>
            <a:off x="411480" y="301486"/>
            <a:ext cx="5112628" cy="594360"/>
          </a:xfrm>
        </p:spPr>
        <p:txBody>
          <a:bodyPr anchor="t" anchorCtr="0"/>
          <a:lstStyle>
            <a:lvl1pPr>
              <a:lnSpc>
                <a:spcPct val="100000"/>
              </a:lnSpc>
              <a:defRPr>
                <a:solidFill>
                  <a:schemeClr val="bg1"/>
                </a:solidFill>
              </a:defRPr>
            </a:lvl1pPr>
          </a:lstStyle>
          <a:p>
            <a:r>
              <a:rPr lang="en-US" dirty="0"/>
              <a:t>Headline or Quote goes here. 3 lines preferred.</a:t>
            </a:r>
          </a:p>
        </p:txBody>
      </p:sp>
      <p:sp>
        <p:nvSpPr>
          <p:cNvPr id="3" name="Slide Number Placeholder 2">
            <a:extLst>
              <a:ext uri="{FF2B5EF4-FFF2-40B4-BE49-F238E27FC236}">
                <a16:creationId xmlns:a16="http://schemas.microsoft.com/office/drawing/2014/main" id="{087186B5-F5E1-8D4E-988F-DF5C4AFA22ED}"/>
              </a:ext>
            </a:extLst>
          </p:cNvPr>
          <p:cNvSpPr>
            <a:spLocks noGrp="1"/>
          </p:cNvSpPr>
          <p:nvPr>
            <p:ph type="sldNum" sz="quarter" idx="10"/>
          </p:nvPr>
        </p:nvSpPr>
        <p:spPr/>
        <p:txBody>
          <a:bodyPr/>
          <a:lstStyle>
            <a:lvl1pPr>
              <a:defRPr>
                <a:solidFill>
                  <a:schemeClr val="tx2"/>
                </a:solidFill>
              </a:defRPr>
            </a:lvl1pPr>
          </a:lstStyle>
          <a:p>
            <a:r>
              <a:rPr lang="en-US"/>
              <a:t>Page </a:t>
            </a:r>
            <a:fld id="{888928BD-9DD5-4B49-B597-3FD2BD4272DD}" type="slidenum">
              <a:rPr smtClean="0"/>
              <a:pPr/>
              <a:t>‹#›</a:t>
            </a:fld>
            <a:endParaRPr dirty="0"/>
          </a:p>
        </p:txBody>
      </p:sp>
      <p:sp>
        <p:nvSpPr>
          <p:cNvPr id="9" name="Picture Placeholder 9">
            <a:extLst>
              <a:ext uri="{FF2B5EF4-FFF2-40B4-BE49-F238E27FC236}">
                <a16:creationId xmlns:a16="http://schemas.microsoft.com/office/drawing/2014/main" id="{FD3B73DE-1027-A345-8799-2CB21B752E4A}"/>
              </a:ext>
            </a:extLst>
          </p:cNvPr>
          <p:cNvSpPr>
            <a:spLocks noGrp="1"/>
          </p:cNvSpPr>
          <p:nvPr>
            <p:ph type="pic" sz="quarter" idx="13"/>
          </p:nvPr>
        </p:nvSpPr>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txBody>
          <a:bodyPr vert="horz" lIns="0" tIns="45720" rIns="0" bIns="0" rtlCol="0" anchor="ctr" anchorCtr="0">
            <a:noAutofit/>
          </a:bodyPr>
          <a:lstStyle>
            <a:lvl1pPr marL="0" indent="0" algn="ctr">
              <a:buNone/>
              <a:defRPr lang="en-US" sz="1801" dirty="0">
                <a:solidFill>
                  <a:schemeClr val="tx1"/>
                </a:solidFill>
              </a:defRPr>
            </a:lvl1pPr>
          </a:lstStyle>
          <a:p>
            <a:pPr lvl="0" algn="ctr"/>
            <a:r>
              <a:rPr lang="en-US"/>
              <a:t>Click icon to add picture</a:t>
            </a:r>
            <a:endParaRPr lang="en-US" dirty="0"/>
          </a:p>
        </p:txBody>
      </p:sp>
      <p:sp>
        <p:nvSpPr>
          <p:cNvPr id="10" name="Text Placeholder 5">
            <a:extLst>
              <a:ext uri="{FF2B5EF4-FFF2-40B4-BE49-F238E27FC236}">
                <a16:creationId xmlns:a16="http://schemas.microsoft.com/office/drawing/2014/main" id="{9D81B052-4991-E64B-9474-81AF4093EDD8}"/>
              </a:ext>
            </a:extLst>
          </p:cNvPr>
          <p:cNvSpPr>
            <a:spLocks noGrp="1"/>
          </p:cNvSpPr>
          <p:nvPr>
            <p:ph type="body" sz="quarter" idx="12" hasCustomPrompt="1"/>
          </p:nvPr>
        </p:nvSpPr>
        <p:spPr>
          <a:xfrm>
            <a:off x="411479" y="2339926"/>
            <a:ext cx="3048158" cy="761781"/>
          </a:xfrm>
        </p:spPr>
        <p:txBody>
          <a:bodyPr>
            <a:noAutofit/>
          </a:bodyPr>
          <a:lstStyle>
            <a:lvl1pPr marL="0" indent="0">
              <a:spcBef>
                <a:spcPts val="0"/>
              </a:spcBef>
              <a:buNone/>
              <a:defRPr sz="1600" b="0">
                <a:solidFill>
                  <a:schemeClr val="bg1"/>
                </a:solidFill>
              </a:defRPr>
            </a:lvl1pPr>
            <a:lvl2pPr marL="0" indent="0">
              <a:buNone/>
              <a:defRPr b="1">
                <a:solidFill>
                  <a:schemeClr val="accent1"/>
                </a:solidFill>
              </a:defRPr>
            </a:lvl2pPr>
            <a:lvl3pPr marL="342900" indent="0">
              <a:buNone/>
              <a:defRPr b="1">
                <a:solidFill>
                  <a:schemeClr val="accent1"/>
                </a:solidFill>
              </a:defRPr>
            </a:lvl3pPr>
            <a:lvl4pPr marL="688975" indent="0">
              <a:buNone/>
              <a:defRPr b="1">
                <a:solidFill>
                  <a:schemeClr val="accent1"/>
                </a:solidFill>
              </a:defRPr>
            </a:lvl4pPr>
            <a:lvl5pPr marL="1028700" indent="0">
              <a:buNone/>
              <a:defRPr b="1">
                <a:solidFill>
                  <a:schemeClr val="accent1"/>
                </a:solidFill>
              </a:defRPr>
            </a:lvl5pPr>
          </a:lstStyle>
          <a:p>
            <a:pPr lvl="0"/>
            <a:r>
              <a:rPr lang="en-US" dirty="0"/>
              <a:t>Headline or pull quote</a:t>
            </a:r>
          </a:p>
          <a:p>
            <a:pPr lvl="0"/>
            <a:r>
              <a:rPr lang="en-US" dirty="0"/>
              <a:t>Author attribution</a:t>
            </a:r>
          </a:p>
        </p:txBody>
      </p:sp>
    </p:spTree>
    <p:extLst>
      <p:ext uri="{BB962C8B-B14F-4D97-AF65-F5344CB8AC3E}">
        <p14:creationId xmlns:p14="http://schemas.microsoft.com/office/powerpoint/2010/main" val="2031603738"/>
      </p:ext>
    </p:extLst>
  </p:cSld>
  <p:clrMapOvr>
    <a:masterClrMapping/>
  </p:clrMapOvr>
  <p:extLst>
    <p:ext uri="{DCECCB84-F9BA-43D5-87BE-67443E8EF086}">
      <p15:sldGuideLst xmlns:p15="http://schemas.microsoft.com/office/powerpoint/2012/main">
        <p15:guide id="1" orient="horz" pos="960" userDrawn="1">
          <p15:clr>
            <a:srgbClr val="FBAE40"/>
          </p15:clr>
        </p15:guide>
        <p15:guide id="2" pos="3456" userDrawn="1">
          <p15:clr>
            <a:srgbClr val="FBAE40"/>
          </p15:clr>
        </p15:guide>
        <p15:guide id="3" orient="horz" pos="146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End slide with patter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D2336F0-3E91-C741-A3FD-12B5FD53D99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3343" t="7604" r="12911"/>
          <a:stretch/>
        </p:blipFill>
        <p:spPr>
          <a:xfrm>
            <a:off x="0" y="253999"/>
            <a:ext cx="12192000" cy="5880735"/>
          </a:xfrm>
          <a:prstGeom prst="rect">
            <a:avLst/>
          </a:prstGeom>
        </p:spPr>
      </p:pic>
      <p:sp>
        <p:nvSpPr>
          <p:cNvPr id="2" name="Title 1">
            <a:extLst>
              <a:ext uri="{FF2B5EF4-FFF2-40B4-BE49-F238E27FC236}">
                <a16:creationId xmlns:a16="http://schemas.microsoft.com/office/drawing/2014/main" id="{BC895D66-11C8-6647-8537-B75B474DD1A5}"/>
              </a:ext>
            </a:extLst>
          </p:cNvPr>
          <p:cNvSpPr>
            <a:spLocks noGrp="1"/>
          </p:cNvSpPr>
          <p:nvPr>
            <p:ph type="title" hasCustomPrompt="1"/>
          </p:nvPr>
        </p:nvSpPr>
        <p:spPr>
          <a:xfrm>
            <a:off x="3311652" y="6028161"/>
            <a:ext cx="5568696" cy="594360"/>
          </a:xfrm>
        </p:spPr>
        <p:txBody>
          <a:bodyPr anchor="ctr" anchorCtr="0"/>
          <a:lstStyle>
            <a:lvl1pPr algn="ctr">
              <a:defRPr sz="2800"/>
            </a:lvl1pPr>
          </a:lstStyle>
          <a:p>
            <a:r>
              <a:rPr lang="en-US" dirty="0"/>
              <a:t>End slide</a:t>
            </a:r>
          </a:p>
        </p:txBody>
      </p:sp>
      <p:pic>
        <p:nvPicPr>
          <p:cNvPr id="4" name="Picture 3">
            <a:extLst>
              <a:ext uri="{FF2B5EF4-FFF2-40B4-BE49-F238E27FC236}">
                <a16:creationId xmlns:a16="http://schemas.microsoft.com/office/drawing/2014/main" id="{BAB36327-468E-2848-BC8A-8AFD4F423200}"/>
              </a:ext>
            </a:extLst>
          </p:cNvPr>
          <p:cNvPicPr>
            <a:picLocks noChangeAspect="1"/>
          </p:cNvPicPr>
          <p:nvPr userDrawn="1"/>
        </p:nvPicPr>
        <p:blipFill>
          <a:blip r:embed="rId3"/>
          <a:srcRect/>
          <a:stretch/>
        </p:blipFill>
        <p:spPr>
          <a:xfrm>
            <a:off x="414560" y="6104446"/>
            <a:ext cx="881063" cy="493204"/>
          </a:xfrm>
          <a:prstGeom prst="rect">
            <a:avLst/>
          </a:prstGeom>
        </p:spPr>
      </p:pic>
      <p:sp>
        <p:nvSpPr>
          <p:cNvPr id="5" name="TextBox 4">
            <a:extLst>
              <a:ext uri="{FF2B5EF4-FFF2-40B4-BE49-F238E27FC236}">
                <a16:creationId xmlns:a16="http://schemas.microsoft.com/office/drawing/2014/main" id="{28329689-EA49-7C4C-BF3C-7F760C953082}"/>
              </a:ext>
            </a:extLst>
          </p:cNvPr>
          <p:cNvSpPr txBox="1"/>
          <p:nvPr userDrawn="1"/>
        </p:nvSpPr>
        <p:spPr>
          <a:xfrm>
            <a:off x="9093200" y="6130925"/>
            <a:ext cx="2679700" cy="491596"/>
          </a:xfrm>
          <a:prstGeom prst="rect">
            <a:avLst/>
          </a:prstGeom>
          <a:noFill/>
        </p:spPr>
        <p:txBody>
          <a:bodyPr wrap="square" lIns="0" tIns="0" rIns="0" bIns="0" rtlCol="0" anchor="ctr" anchorCtr="0">
            <a:noAutofit/>
          </a:bodyPr>
          <a:lstStyle/>
          <a:p>
            <a:pPr algn="r"/>
            <a:r>
              <a:rPr lang="en-US" sz="700" b="0" i="0" dirty="0">
                <a:solidFill>
                  <a:schemeClr val="tx2"/>
                </a:solidFill>
                <a:latin typeface="Sage Text" panose="02010503040201060103" pitchFamily="2" charset="77"/>
              </a:rPr>
              <a:t>© 2023 The Sage Group plc or its licensors. All rights reserved. Sage, Sage logos, and Sage product and service names mentioned herein are the trademarks of Sage Global Services Limited or its licensors. All other trademarks are the property of their respective owners.</a:t>
            </a:r>
          </a:p>
        </p:txBody>
      </p:sp>
    </p:spTree>
    <p:extLst>
      <p:ext uri="{BB962C8B-B14F-4D97-AF65-F5344CB8AC3E}">
        <p14:creationId xmlns:p14="http://schemas.microsoft.com/office/powerpoint/2010/main" val="2995911322"/>
      </p:ext>
    </p:extLst>
  </p:cSld>
  <p:clrMapOvr>
    <a:masterClrMapping/>
  </p:clrMapOvr>
  <p:extLst>
    <p:ext uri="{DCECCB84-F9BA-43D5-87BE-67443E8EF086}">
      <p15:sldGuideLst xmlns:p15="http://schemas.microsoft.com/office/powerpoint/2012/main">
        <p15:guide id="1" orient="horz" pos="4056"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79849-CEA9-954F-A7AC-4B237A8ABE65}"/>
              </a:ext>
            </a:extLst>
          </p:cNvPr>
          <p:cNvSpPr>
            <a:spLocks noGrp="1"/>
          </p:cNvSpPr>
          <p:nvPr>
            <p:ph type="title"/>
          </p:nvPr>
        </p:nvSpPr>
        <p:spPr>
          <a:xfrm>
            <a:off x="411480" y="356401"/>
            <a:ext cx="11365992" cy="59436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2C8FF8-7223-7E4E-B6DF-8223A5D803A5}"/>
              </a:ext>
            </a:extLst>
          </p:cNvPr>
          <p:cNvSpPr>
            <a:spLocks noGrp="1"/>
          </p:cNvSpPr>
          <p:nvPr>
            <p:ph type="body" idx="1"/>
          </p:nvPr>
        </p:nvSpPr>
        <p:spPr>
          <a:xfrm>
            <a:off x="419100" y="1714500"/>
            <a:ext cx="11353800" cy="4462463"/>
          </a:xfrm>
          <a:prstGeom prst="rect">
            <a:avLst/>
          </a:prstGeom>
        </p:spPr>
        <p:txBody>
          <a:bodyPr vert="horz" lIns="0" tIns="45720" rIns="0" bIns="45720" rtlCol="0">
            <a:noAutofit/>
          </a:bodyPr>
          <a:lstStyle/>
          <a:p>
            <a:pPr marL="0" lvl="0" indent="0" algn="l" defTabSz="228623" rtl="0" eaLnBrk="1" latinLnBrk="0" hangingPunct="1">
              <a:spcBef>
                <a:spcPts val="1200"/>
              </a:spcBef>
              <a:spcAft>
                <a:spcPts val="600"/>
              </a:spcAft>
              <a:buFont typeface="Sage Text" panose="02010503040201060103" pitchFamily="50" charset="0"/>
              <a:buNone/>
            </a:pPr>
            <a:r>
              <a:rPr lang="en-US"/>
              <a:t>Click to edit Master text styles</a:t>
            </a:r>
          </a:p>
          <a:p>
            <a:pPr marL="0" lvl="1" indent="0" algn="l" defTabSz="228623" rtl="0" eaLnBrk="1" latinLnBrk="0" hangingPunct="1">
              <a:spcBef>
                <a:spcPts val="1200"/>
              </a:spcBef>
              <a:spcAft>
                <a:spcPts val="600"/>
              </a:spcAft>
              <a:buFont typeface="Sage Text" panose="02010503040201060103" pitchFamily="50" charset="0"/>
              <a:buNone/>
            </a:pPr>
            <a:r>
              <a:rPr lang="en-US"/>
              <a:t>Second level</a:t>
            </a:r>
          </a:p>
          <a:p>
            <a:pPr marL="0" lvl="2" indent="0" algn="l" defTabSz="228623" rtl="0" eaLnBrk="1" latinLnBrk="0" hangingPunct="1">
              <a:spcBef>
                <a:spcPts val="1200"/>
              </a:spcBef>
              <a:spcAft>
                <a:spcPts val="600"/>
              </a:spcAft>
              <a:buFont typeface="Sage Text" panose="02010503040201060103" pitchFamily="50" charset="0"/>
              <a:buNone/>
            </a:pPr>
            <a:r>
              <a:rPr lang="en-US"/>
              <a:t>Third level</a:t>
            </a:r>
          </a:p>
          <a:p>
            <a:pPr marL="0" lvl="3" indent="0" algn="l" defTabSz="228623" rtl="0" eaLnBrk="1" latinLnBrk="0" hangingPunct="1">
              <a:spcBef>
                <a:spcPts val="1200"/>
              </a:spcBef>
              <a:spcAft>
                <a:spcPts val="600"/>
              </a:spcAft>
              <a:buFont typeface="Sage Text" panose="02010503040201060103" pitchFamily="50" charset="0"/>
              <a:buNone/>
            </a:pPr>
            <a:r>
              <a:rPr lang="en-US"/>
              <a:t>Fourth level</a:t>
            </a:r>
          </a:p>
          <a:p>
            <a:pPr marL="0" lvl="4" indent="0" algn="l" defTabSz="228623" rtl="0" eaLnBrk="1" latinLnBrk="0" hangingPunct="1">
              <a:spcBef>
                <a:spcPts val="1200"/>
              </a:spcBef>
              <a:spcAft>
                <a:spcPts val="600"/>
              </a:spcAft>
              <a:buFont typeface="Sage Text" panose="02010503040201060103" pitchFamily="50" charset="0"/>
              <a:buNone/>
            </a:pPr>
            <a:r>
              <a:rPr lang="en-US"/>
              <a:t>Fifth level</a:t>
            </a:r>
            <a:endParaRPr lang="en-US" dirty="0"/>
          </a:p>
        </p:txBody>
      </p:sp>
      <p:sp>
        <p:nvSpPr>
          <p:cNvPr id="6" name="Slide Number Placeholder 5">
            <a:extLst>
              <a:ext uri="{FF2B5EF4-FFF2-40B4-BE49-F238E27FC236}">
                <a16:creationId xmlns:a16="http://schemas.microsoft.com/office/drawing/2014/main" id="{E2C6E03B-B244-104E-BEF4-4E2FA17FAE7B}"/>
              </a:ext>
            </a:extLst>
          </p:cNvPr>
          <p:cNvSpPr>
            <a:spLocks noGrp="1"/>
          </p:cNvSpPr>
          <p:nvPr>
            <p:ph type="sldNum" sz="quarter" idx="4"/>
          </p:nvPr>
        </p:nvSpPr>
        <p:spPr>
          <a:xfrm>
            <a:off x="11033125" y="6363843"/>
            <a:ext cx="832612" cy="365125"/>
          </a:xfrm>
          <a:prstGeom prst="rect">
            <a:avLst/>
          </a:prstGeom>
        </p:spPr>
        <p:txBody>
          <a:bodyPr vert="horz" lIns="91440" tIns="45720" rIns="91440" bIns="45720" rtlCol="0" anchor="ctr"/>
          <a:lstStyle>
            <a:lvl1pPr marL="0" marR="0" indent="0" algn="r" defTabSz="412791" rtl="0" fontAlgn="auto" latinLnBrk="0" hangingPunct="0">
              <a:lnSpc>
                <a:spcPct val="100000"/>
              </a:lnSpc>
              <a:spcBef>
                <a:spcPts val="0"/>
              </a:spcBef>
              <a:spcAft>
                <a:spcPts val="0"/>
              </a:spcAft>
              <a:buClrTx/>
              <a:buSzTx/>
              <a:buFontTx/>
              <a:buNone/>
              <a:tabLst/>
              <a:defRPr kumimoji="0" lang="en-US" sz="900" b="0" i="0" u="none" strike="noStrike" cap="none" spc="0" normalizeH="0" baseline="0" smtClean="0">
                <a:ln>
                  <a:noFill/>
                </a:ln>
                <a:solidFill>
                  <a:schemeClr val="tx2"/>
                </a:solidFill>
                <a:effectLst/>
                <a:uFillTx/>
                <a:latin typeface="Sage Text Light" panose="02010303040201060103" pitchFamily="2" charset="77"/>
                <a:ea typeface="Sage Text" panose="02010503040201060103" pitchFamily="50" charset="0"/>
                <a:cs typeface="Sage Text" panose="02010503040201060103" pitchFamily="50" charset="0"/>
                <a:sym typeface="Sage Text" panose="02010503040201060103" pitchFamily="50" charset="0"/>
              </a:defRPr>
            </a:lvl1pPr>
          </a:lstStyle>
          <a:p>
            <a:r>
              <a:rPr lang="en-US"/>
              <a:t>Page </a:t>
            </a:r>
            <a:fld id="{888928BD-9DD5-4B49-B597-3FD2BD4272DD}" type="slidenum">
              <a:rPr smtClean="0"/>
              <a:pPr/>
              <a:t>‹#›</a:t>
            </a:fld>
            <a:endParaRPr dirty="0"/>
          </a:p>
        </p:txBody>
      </p:sp>
      <p:pic>
        <p:nvPicPr>
          <p:cNvPr id="7" name="Picture 6">
            <a:extLst>
              <a:ext uri="{FF2B5EF4-FFF2-40B4-BE49-F238E27FC236}">
                <a16:creationId xmlns:a16="http://schemas.microsoft.com/office/drawing/2014/main" id="{2279AB74-5C78-464A-8D7C-9E04A80E796E}"/>
              </a:ext>
            </a:extLst>
          </p:cNvPr>
          <p:cNvPicPr>
            <a:picLocks noChangeAspect="1"/>
          </p:cNvPicPr>
          <p:nvPr userDrawn="1"/>
        </p:nvPicPr>
        <p:blipFill>
          <a:blip r:embed="rId6"/>
          <a:srcRect/>
          <a:stretch/>
        </p:blipFill>
        <p:spPr>
          <a:xfrm>
            <a:off x="417698" y="6364150"/>
            <a:ext cx="597151" cy="334275"/>
          </a:xfrm>
          <a:prstGeom prst="rect">
            <a:avLst/>
          </a:prstGeom>
        </p:spPr>
      </p:pic>
      <p:sp>
        <p:nvSpPr>
          <p:cNvPr id="9" name="TextBox 8">
            <a:extLst>
              <a:ext uri="{FF2B5EF4-FFF2-40B4-BE49-F238E27FC236}">
                <a16:creationId xmlns:a16="http://schemas.microsoft.com/office/drawing/2014/main" id="{BC2CB362-2A35-B340-BB2E-3C8352599C6A}"/>
              </a:ext>
            </a:extLst>
          </p:cNvPr>
          <p:cNvSpPr txBox="1"/>
          <p:nvPr userDrawn="1"/>
        </p:nvSpPr>
        <p:spPr>
          <a:xfrm>
            <a:off x="4495384" y="6434175"/>
            <a:ext cx="3201234" cy="230832"/>
          </a:xfrm>
          <a:prstGeom prst="rect">
            <a:avLst/>
          </a:prstGeom>
          <a:noFill/>
        </p:spPr>
        <p:txBody>
          <a:bodyPr wrap="square" lIns="0" rIns="0" rtlCol="0">
            <a:spAutoFit/>
          </a:bodyPr>
          <a:lstStyle/>
          <a:p>
            <a:pPr algn="ctr" defTabSz="412667" hangingPunct="0"/>
            <a:r>
              <a:rPr lang="en-GB" sz="900" kern="0" dirty="0">
                <a:solidFill>
                  <a:srgbClr val="00D638"/>
                </a:solidFill>
                <a:latin typeface="Sage Text Light" panose="02010303040201060103" pitchFamily="2" charset="77"/>
                <a:cs typeface="Sage Text" panose="02010503040201060103" pitchFamily="50" charset="0"/>
                <a:sym typeface="Sage Text" panose="02010503040201060103" pitchFamily="50" charset="0"/>
              </a:rPr>
              <a:t>© 2023 The Sage Group plc, or its licensors. All rights reserved.</a:t>
            </a:r>
          </a:p>
        </p:txBody>
      </p:sp>
    </p:spTree>
    <p:extLst>
      <p:ext uri="{BB962C8B-B14F-4D97-AF65-F5344CB8AC3E}">
        <p14:creationId xmlns:p14="http://schemas.microsoft.com/office/powerpoint/2010/main" val="4061751043"/>
      </p:ext>
    </p:extLst>
  </p:cSld>
  <p:clrMap bg1="lt1" tx1="dk1" bg2="lt2" tx2="dk2" accent1="accent1" accent2="accent2" accent3="accent3" accent4="accent4" accent5="accent5" accent6="accent6" hlink="hlink" folHlink="folHlink"/>
  <p:sldLayoutIdLst>
    <p:sldLayoutId id="2147483649" r:id="rId1"/>
    <p:sldLayoutId id="2147483675" r:id="rId2"/>
    <p:sldLayoutId id="2147483682" r:id="rId3"/>
    <p:sldLayoutId id="2147483709" r:id="rId4"/>
  </p:sldLayoutIdLst>
  <p:hf hdr="0" ftr="0" dt="0"/>
  <p:txStyles>
    <p:titleStyle>
      <a:lvl1pPr algn="l" defTabSz="914400" rtl="0" eaLnBrk="1" latinLnBrk="0" hangingPunct="1">
        <a:lnSpc>
          <a:spcPct val="90000"/>
        </a:lnSpc>
        <a:spcBef>
          <a:spcPct val="0"/>
        </a:spcBef>
        <a:buNone/>
        <a:defRPr sz="4000" b="0" i="0" kern="1200">
          <a:solidFill>
            <a:schemeClr val="bg1"/>
          </a:solidFill>
          <a:latin typeface="Sage Headline Black" panose="02010A03040201060103" pitchFamily="2" charset="77"/>
          <a:ea typeface="+mj-ea"/>
          <a:cs typeface="+mj-cs"/>
        </a:defRPr>
      </a:lvl1pPr>
    </p:titleStyle>
    <p:bodyStyle>
      <a:lvl1pPr marL="228600" indent="-228600" algn="l" defTabSz="914400" rtl="0" eaLnBrk="1" latinLnBrk="0" hangingPunct="1">
        <a:lnSpc>
          <a:spcPct val="100000"/>
        </a:lnSpc>
        <a:spcBef>
          <a:spcPts val="10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1pPr>
      <a:lvl2pPr marL="342900" indent="-342900" algn="l" defTabSz="914400" rtl="0" eaLnBrk="1" latinLnBrk="0" hangingPunct="1">
        <a:lnSpc>
          <a:spcPct val="100000"/>
        </a:lnSpc>
        <a:spcBef>
          <a:spcPts val="500"/>
        </a:spcBef>
        <a:buFont typeface="Sage Text" panose="02010503040201060103" pitchFamily="50" charset="0"/>
        <a:buChar char="•"/>
        <a:defRPr lang="en-US" sz="2001" b="0" i="0" kern="1200" dirty="0" smtClean="0">
          <a:solidFill>
            <a:schemeClr val="bg1"/>
          </a:solidFill>
          <a:latin typeface="Sage Text" panose="02010503040201060103" pitchFamily="2" charset="77"/>
          <a:ea typeface="+mn-ea"/>
          <a:cs typeface="+mn-cs"/>
        </a:defRPr>
      </a:lvl2pPr>
      <a:lvl3pPr marL="685800" indent="-342900" algn="l" defTabSz="914400" rtl="0" eaLnBrk="1" latinLnBrk="0" hangingPunct="1">
        <a:lnSpc>
          <a:spcPct val="100000"/>
        </a:lnSpc>
        <a:spcBef>
          <a:spcPts val="500"/>
        </a:spcBef>
        <a:buFont typeface="Sage Text" panose="02010503040201060103" pitchFamily="50" charset="0"/>
        <a:buChar char="•"/>
        <a:defRPr lang="en-US" sz="1801" b="0" i="0" kern="1200" dirty="0" smtClean="0">
          <a:solidFill>
            <a:schemeClr val="bg1"/>
          </a:solidFill>
          <a:latin typeface="Sage Text" panose="02010503040201060103" pitchFamily="2" charset="77"/>
          <a:ea typeface="+mn-ea"/>
          <a:cs typeface="+mn-cs"/>
        </a:defRPr>
      </a:lvl3pPr>
      <a:lvl4pPr marL="974725" indent="-285750" algn="l" defTabSz="914400" rtl="0" eaLnBrk="1" latinLnBrk="0" hangingPunct="1">
        <a:lnSpc>
          <a:spcPct val="100000"/>
        </a:lnSpc>
        <a:spcBef>
          <a:spcPts val="500"/>
        </a:spcBef>
        <a:buFont typeface="Sage Text" panose="02010503040201060103" pitchFamily="50" charset="0"/>
        <a:buChar char="•"/>
        <a:defRPr lang="en-US" sz="1600" b="0" i="0" kern="1200" dirty="0" smtClean="0">
          <a:solidFill>
            <a:schemeClr val="bg1"/>
          </a:solidFill>
          <a:latin typeface="Sage Text" panose="02010503040201060103" pitchFamily="2" charset="77"/>
          <a:ea typeface="+mn-ea"/>
          <a:cs typeface="+mn-cs"/>
        </a:defRPr>
      </a:lvl4pPr>
      <a:lvl5pPr marL="1314450" indent="-285750" algn="l" defTabSz="914400" rtl="0" eaLnBrk="1" latinLnBrk="0" hangingPunct="1">
        <a:lnSpc>
          <a:spcPct val="100000"/>
        </a:lnSpc>
        <a:spcBef>
          <a:spcPts val="500"/>
        </a:spcBef>
        <a:buFont typeface="Sage Text" panose="02010503040201060103" pitchFamily="50" charset="0"/>
        <a:buChar char="•"/>
        <a:defRPr lang="en-US" sz="1400" b="0" i="0" kern="1200" dirty="0">
          <a:solidFill>
            <a:schemeClr val="bg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264" userDrawn="1">
          <p15:clr>
            <a:srgbClr val="F26B43"/>
          </p15:clr>
        </p15:guide>
        <p15:guide id="3" pos="7416" userDrawn="1">
          <p15:clr>
            <a:srgbClr val="F26B43"/>
          </p15:clr>
        </p15:guide>
        <p15:guide id="4" pos="3048" userDrawn="1">
          <p15:clr>
            <a:srgbClr val="F26B43"/>
          </p15:clr>
        </p15:guide>
        <p15:guide id="5" pos="3744" userDrawn="1">
          <p15:clr>
            <a:srgbClr val="F26B43"/>
          </p15:clr>
        </p15:guide>
        <p15:guide id="6" orient="horz" pos="504" userDrawn="1">
          <p15:clr>
            <a:srgbClr val="F26B43"/>
          </p15:clr>
        </p15:guide>
        <p15:guide id="7" orient="horz" pos="888" userDrawn="1">
          <p15:clr>
            <a:srgbClr val="F26B43"/>
          </p15:clr>
        </p15:guide>
        <p15:guide id="8" orient="horz" pos="1080" userDrawn="1">
          <p15:clr>
            <a:srgbClr val="F26B43"/>
          </p15:clr>
        </p15:guide>
        <p15:guide id="9" orient="horz" pos="3912" userDrawn="1">
          <p15:clr>
            <a:srgbClr val="F26B43"/>
          </p15:clr>
        </p15:guide>
        <p15:guide id="10" orient="horz" pos="4152" userDrawn="1">
          <p15:clr>
            <a:srgbClr val="F26B43"/>
          </p15:clr>
        </p15:guide>
        <p15:guide id="11" orient="horz" pos="3504" userDrawn="1">
          <p15:clr>
            <a:srgbClr val="F26B43"/>
          </p15:clr>
        </p15:guide>
        <p15:guide id="12" pos="39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www.sage.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5.v1ideas.com/TheSageGroupplc/Sage300ERP?category=10077"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5EBC-230C-B747-AE2E-671A85F571C6}"/>
              </a:ext>
            </a:extLst>
          </p:cNvPr>
          <p:cNvSpPr>
            <a:spLocks noGrp="1"/>
          </p:cNvSpPr>
          <p:nvPr>
            <p:ph type="ctrTitle"/>
          </p:nvPr>
        </p:nvSpPr>
        <p:spPr/>
        <p:txBody>
          <a:bodyPr/>
          <a:lstStyle/>
          <a:p>
            <a:r>
              <a:rPr lang="en-US" dirty="0"/>
              <a:t>Sage 300</a:t>
            </a:r>
            <a:br>
              <a:rPr lang="en-US" dirty="0"/>
            </a:br>
            <a:r>
              <a:rPr lang="en-US" dirty="0"/>
              <a:t>Web SDK</a:t>
            </a:r>
            <a:br>
              <a:rPr lang="en-US" dirty="0"/>
            </a:br>
            <a:r>
              <a:rPr lang="en-US" dirty="0"/>
              <a:t>2023.3 Overview</a:t>
            </a:r>
          </a:p>
        </p:txBody>
      </p:sp>
      <p:sp>
        <p:nvSpPr>
          <p:cNvPr id="3" name="Subtitle 2">
            <a:extLst>
              <a:ext uri="{FF2B5EF4-FFF2-40B4-BE49-F238E27FC236}">
                <a16:creationId xmlns:a16="http://schemas.microsoft.com/office/drawing/2014/main" id="{BA3A5602-F751-554B-9560-071726BA2EEE}"/>
              </a:ext>
            </a:extLst>
          </p:cNvPr>
          <p:cNvSpPr>
            <a:spLocks noGrp="1"/>
          </p:cNvSpPr>
          <p:nvPr>
            <p:ph type="subTitle" idx="1"/>
          </p:nvPr>
        </p:nvSpPr>
        <p:spPr/>
        <p:txBody>
          <a:bodyPr/>
          <a:lstStyle/>
          <a:p>
            <a:r>
              <a:rPr lang="en-US" dirty="0"/>
              <a:t>John Thomas (JT)</a:t>
            </a:r>
          </a:p>
          <a:p>
            <a:r>
              <a:rPr lang="en-US" dirty="0"/>
              <a:t>Principal Software Architect</a:t>
            </a:r>
          </a:p>
          <a:p>
            <a:r>
              <a:rPr lang="en-US" dirty="0"/>
              <a:t>June 2023</a:t>
            </a:r>
          </a:p>
        </p:txBody>
      </p:sp>
      <p:sp>
        <p:nvSpPr>
          <p:cNvPr id="5" name="Picture Placeholder 4">
            <a:extLst>
              <a:ext uri="{FF2B5EF4-FFF2-40B4-BE49-F238E27FC236}">
                <a16:creationId xmlns:a16="http://schemas.microsoft.com/office/drawing/2014/main" id="{38CECB6B-3EA1-CCB7-EE84-5B8A2A33FF54}"/>
              </a:ext>
            </a:extLst>
          </p:cNvPr>
          <p:cNvSpPr>
            <a:spLocks noGrp="1"/>
          </p:cNvSpPr>
          <p:nvPr>
            <p:ph type="pic" sz="quarter" idx="13"/>
          </p:nvPr>
        </p:nvSpPr>
        <p:spPr/>
      </p:sp>
      <p:pic>
        <p:nvPicPr>
          <p:cNvPr id="7" name="Picture Placeholder 4">
            <a:extLst>
              <a:ext uri="{FF2B5EF4-FFF2-40B4-BE49-F238E27FC236}">
                <a16:creationId xmlns:a16="http://schemas.microsoft.com/office/drawing/2014/main" id="{B03DB95E-24D5-7F1E-628A-2DE7C9F9A0BC}"/>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254749" y="-8473"/>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10421"/>
              <a:gd name="connsiteY0" fmla="*/ 12 h 6848787"/>
              <a:gd name="connsiteX1" fmla="*/ 6002058 w 6010421"/>
              <a:gd name="connsiteY1" fmla="*/ 625251 h 6848787"/>
              <a:gd name="connsiteX2" fmla="*/ 6003938 w 6010421"/>
              <a:gd name="connsiteY2" fmla="*/ 6848787 h 6848787"/>
              <a:gd name="connsiteX3" fmla="*/ 1391658 w 6010421"/>
              <a:gd name="connsiteY3" fmla="*/ 6848787 h 6848787"/>
              <a:gd name="connsiteX4" fmla="*/ 4483 w 6010421"/>
              <a:gd name="connsiteY4" fmla="*/ 5213962 h 6848787"/>
              <a:gd name="connsiteX5" fmla="*/ 1308 w 6010421"/>
              <a:gd name="connsiteY5" fmla="*/ 12 h 6848787"/>
              <a:gd name="connsiteX0" fmla="*/ 1308 w 6009381"/>
              <a:gd name="connsiteY0" fmla="*/ 3411 h 6852186"/>
              <a:gd name="connsiteX1" fmla="*/ 5998874 w 6009381"/>
              <a:gd name="connsiteY1" fmla="*/ 0 h 6852186"/>
              <a:gd name="connsiteX2" fmla="*/ 6003938 w 6009381"/>
              <a:gd name="connsiteY2" fmla="*/ 6852186 h 6852186"/>
              <a:gd name="connsiteX3" fmla="*/ 1391658 w 6009381"/>
              <a:gd name="connsiteY3" fmla="*/ 6852186 h 6852186"/>
              <a:gd name="connsiteX4" fmla="*/ 4483 w 6009381"/>
              <a:gd name="connsiteY4" fmla="*/ 5217361 h 6852186"/>
              <a:gd name="connsiteX5" fmla="*/ 1308 w 6009381"/>
              <a:gd name="connsiteY5" fmla="*/ 3411 h 6852186"/>
              <a:gd name="connsiteX0" fmla="*/ 1308 w 6009381"/>
              <a:gd name="connsiteY0" fmla="*/ 3411 h 6852252"/>
              <a:gd name="connsiteX1" fmla="*/ 5998874 w 6009381"/>
              <a:gd name="connsiteY1" fmla="*/ 0 h 6852252"/>
              <a:gd name="connsiteX2" fmla="*/ 6003938 w 6009381"/>
              <a:gd name="connsiteY2" fmla="*/ 6852186 h 6852252"/>
              <a:gd name="connsiteX3" fmla="*/ 1391658 w 6009381"/>
              <a:gd name="connsiteY3" fmla="*/ 6852186 h 6852252"/>
              <a:gd name="connsiteX4" fmla="*/ 4483 w 6009381"/>
              <a:gd name="connsiteY4" fmla="*/ 5217361 h 6852252"/>
              <a:gd name="connsiteX5" fmla="*/ 1308 w 6009381"/>
              <a:gd name="connsiteY5" fmla="*/ 3411 h 6852252"/>
              <a:gd name="connsiteX0" fmla="*/ 1308 w 6009381"/>
              <a:gd name="connsiteY0" fmla="*/ 3411 h 6852194"/>
              <a:gd name="connsiteX1" fmla="*/ 5998874 w 6009381"/>
              <a:gd name="connsiteY1" fmla="*/ 0 h 6852194"/>
              <a:gd name="connsiteX2" fmla="*/ 6003938 w 6009381"/>
              <a:gd name="connsiteY2" fmla="*/ 6852186 h 6852194"/>
              <a:gd name="connsiteX3" fmla="*/ 1391658 w 6009381"/>
              <a:gd name="connsiteY3" fmla="*/ 6852186 h 6852194"/>
              <a:gd name="connsiteX4" fmla="*/ 4483 w 6009381"/>
              <a:gd name="connsiteY4" fmla="*/ 5217361 h 6852194"/>
              <a:gd name="connsiteX5" fmla="*/ 1308 w 6009381"/>
              <a:gd name="connsiteY5" fmla="*/ 3411 h 68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09381" h="6852194">
                <a:moveTo>
                  <a:pt x="1308" y="3411"/>
                </a:moveTo>
                <a:lnTo>
                  <a:pt x="5998874" y="0"/>
                </a:lnTo>
                <a:cubicBezTo>
                  <a:pt x="6006938" y="2835940"/>
                  <a:pt x="6015083" y="3744916"/>
                  <a:pt x="6003938" y="6852186"/>
                </a:cubicBezTo>
                <a:lnTo>
                  <a:pt x="1391658" y="6852186"/>
                </a:lnTo>
                <a:cubicBezTo>
                  <a:pt x="1101070" y="6853923"/>
                  <a:pt x="-62771" y="6593773"/>
                  <a:pt x="4483" y="5217361"/>
                </a:cubicBezTo>
                <a:cubicBezTo>
                  <a:pt x="-759" y="4021924"/>
                  <a:pt x="-809" y="1736103"/>
                  <a:pt x="1308" y="3411"/>
                </a:cubicBezTo>
                <a:close/>
              </a:path>
            </a:pathLst>
          </a:custGeom>
          <a:solidFill>
            <a:srgbClr val="CCCCCC">
              <a:alpha val="72170"/>
            </a:srgbClr>
          </a:solidFill>
        </p:spPr>
      </p:pic>
    </p:spTree>
    <p:extLst>
      <p:ext uri="{BB962C8B-B14F-4D97-AF65-F5344CB8AC3E}">
        <p14:creationId xmlns:p14="http://schemas.microsoft.com/office/powerpoint/2010/main" val="136623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Web API</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958912" cy="369332"/>
          </a:xfrm>
          <a:prstGeom prst="rect">
            <a:avLst/>
          </a:prstGeom>
          <a:noFill/>
        </p:spPr>
        <p:txBody>
          <a:bodyPr wrap="square" rtlCol="0">
            <a:spAutoFit/>
          </a:bodyPr>
          <a:lstStyle/>
          <a:p>
            <a:pPr marL="285750" indent="-285750">
              <a:buFont typeface="Arial" panose="020B0604020202020204" pitchFamily="34" charset="0"/>
              <a:buChar char="•"/>
            </a:pPr>
            <a:r>
              <a:rPr lang="en-US" dirty="0"/>
              <a:t>N/A</a:t>
            </a:r>
          </a:p>
        </p:txBody>
      </p:sp>
    </p:spTree>
    <p:extLst>
      <p:ext uri="{BB962C8B-B14F-4D97-AF65-F5344CB8AC3E}">
        <p14:creationId xmlns:p14="http://schemas.microsoft.com/office/powerpoint/2010/main" val="2187342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Documentation and Tutorials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11</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6" name="Picture Placeholder 7">
            <a:extLst>
              <a:ext uri="{FF2B5EF4-FFF2-40B4-BE49-F238E27FC236}">
                <a16:creationId xmlns:a16="http://schemas.microsoft.com/office/drawing/2014/main" id="{CCEBB85F-4AB3-6B73-7AD2-AAB6F9437AD8}"/>
              </a:ext>
            </a:extLst>
          </p:cNvPr>
          <p:cNvPicPr>
            <a:picLocks noChangeAspect="1"/>
          </p:cNvPicPr>
          <p:nvPr/>
        </p:nvPicPr>
        <p:blipFill>
          <a:blip r:embed="rId2" cstate="print">
            <a:extLst>
              <a:ext uri="{28A0092B-C50C-407E-A947-70E740481C1C}">
                <a14:useLocalDpi xmlns:a14="http://schemas.microsoft.com/office/drawing/2010/main"/>
              </a:ext>
            </a:extLst>
          </a:blip>
          <a:srcRect l="252" r="252"/>
          <a:stretch>
            <a:fill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3456812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Documentation and Tutorials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12</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10418102" cy="128413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Update CommonCore.chm</a:t>
            </a:r>
          </a:p>
          <a:p>
            <a:pPr marL="285750" indent="-285750">
              <a:lnSpc>
                <a:spcPct val="150000"/>
              </a:lnSpc>
              <a:buFont typeface="Arial" panose="020B0604020202020204" pitchFamily="34" charset="0"/>
              <a:buChar char="•"/>
            </a:pPr>
            <a:r>
              <a:rPr lang="en-US" dirty="0"/>
              <a:t>Updated upgrade instructions 2023.1 </a:t>
            </a:r>
            <a:r>
              <a:rPr lang="en-US" dirty="0">
                <a:sym typeface="Wingdings" panose="05000000000000000000" pitchFamily="2" charset="2"/>
              </a:rPr>
              <a:t> 2023.3</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4221906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a:xfrm>
            <a:off x="411480" y="301486"/>
            <a:ext cx="5684520" cy="594360"/>
          </a:xfrm>
        </p:spPr>
        <p:txBody>
          <a:bodyPr/>
          <a:lstStyle/>
          <a:p>
            <a:r>
              <a:rPr lang="en-US" dirty="0"/>
              <a:t>Miscellaneous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13</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6238729" y="0"/>
            <a:ext cx="595327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42075915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Miscellaneous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14</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 Placeholder 2">
            <a:extLst>
              <a:ext uri="{FF2B5EF4-FFF2-40B4-BE49-F238E27FC236}">
                <a16:creationId xmlns:a16="http://schemas.microsoft.com/office/drawing/2014/main" id="{B9194E28-21F2-4D5A-0831-CDF4F5C03155}"/>
              </a:ext>
            </a:extLst>
          </p:cNvPr>
          <p:cNvSpPr>
            <a:spLocks noGrp="1"/>
          </p:cNvSpPr>
          <p:nvPr>
            <p:ph type="body" sz="quarter" idx="12"/>
          </p:nvPr>
        </p:nvSpPr>
        <p:spPr>
          <a:xfrm>
            <a:off x="419098" y="1138680"/>
            <a:ext cx="11346180" cy="438912"/>
          </a:xfrm>
        </p:spPr>
        <p:txBody>
          <a:bodyPr/>
          <a:lstStyle/>
          <a:p>
            <a:r>
              <a:rPr lang="en-US" dirty="0"/>
              <a:t>FYI</a:t>
            </a:r>
          </a:p>
        </p:txBody>
      </p:sp>
      <p:sp>
        <p:nvSpPr>
          <p:cNvPr id="3" name="TextBox 2">
            <a:extLst>
              <a:ext uri="{FF2B5EF4-FFF2-40B4-BE49-F238E27FC236}">
                <a16:creationId xmlns:a16="http://schemas.microsoft.com/office/drawing/2014/main" id="{C3224182-D817-F3C9-D282-C7C3A80BA02E}"/>
              </a:ext>
            </a:extLst>
          </p:cNvPr>
          <p:cNvSpPr txBox="1"/>
          <p:nvPr/>
        </p:nvSpPr>
        <p:spPr>
          <a:xfrm>
            <a:off x="419098" y="1820426"/>
            <a:ext cx="10418102" cy="45313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N/A</a:t>
            </a:r>
          </a:p>
        </p:txBody>
      </p:sp>
    </p:spTree>
    <p:extLst>
      <p:ext uri="{BB962C8B-B14F-4D97-AF65-F5344CB8AC3E}">
        <p14:creationId xmlns:p14="http://schemas.microsoft.com/office/powerpoint/2010/main" val="2106322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What’s Coming in 2024.0</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a:xfrm>
            <a:off x="6254749" y="-8473"/>
            <a:ext cx="5953271" cy="6220361"/>
          </a:xfrm>
        </p:spPr>
      </p:pic>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15</a:t>
            </a:fld>
            <a:endParaRPr dirty="0"/>
          </a:p>
        </p:txBody>
      </p:sp>
    </p:spTree>
    <p:extLst>
      <p:ext uri="{BB962C8B-B14F-4D97-AF65-F5344CB8AC3E}">
        <p14:creationId xmlns:p14="http://schemas.microsoft.com/office/powerpoint/2010/main" val="1191615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What’s Coming in 2024.0</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16</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12" name="Text Placeholder 2">
            <a:extLst>
              <a:ext uri="{FF2B5EF4-FFF2-40B4-BE49-F238E27FC236}">
                <a16:creationId xmlns:a16="http://schemas.microsoft.com/office/drawing/2014/main" id="{B9194E28-21F2-4D5A-0831-CDF4F5C03155}"/>
              </a:ext>
            </a:extLst>
          </p:cNvPr>
          <p:cNvSpPr>
            <a:spLocks noGrp="1"/>
          </p:cNvSpPr>
          <p:nvPr>
            <p:ph type="body" sz="quarter" idx="12"/>
          </p:nvPr>
        </p:nvSpPr>
        <p:spPr>
          <a:xfrm>
            <a:off x="419098" y="1138680"/>
            <a:ext cx="11346180" cy="438912"/>
          </a:xfrm>
        </p:spPr>
        <p:txBody>
          <a:bodyPr/>
          <a:lstStyle/>
          <a:p>
            <a:r>
              <a:rPr lang="en-US" dirty="0"/>
              <a:t>Roadmap</a:t>
            </a:r>
          </a:p>
        </p:txBody>
      </p:sp>
      <p:sp>
        <p:nvSpPr>
          <p:cNvPr id="3" name="TextBox 2">
            <a:extLst>
              <a:ext uri="{FF2B5EF4-FFF2-40B4-BE49-F238E27FC236}">
                <a16:creationId xmlns:a16="http://schemas.microsoft.com/office/drawing/2014/main" id="{C3224182-D817-F3C9-D282-C7C3A80BA02E}"/>
              </a:ext>
            </a:extLst>
          </p:cNvPr>
          <p:cNvSpPr txBox="1"/>
          <p:nvPr/>
        </p:nvSpPr>
        <p:spPr>
          <a:xfrm>
            <a:off x="419098" y="1820426"/>
            <a:ext cx="10418102"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Subclassing POC is underway for both Web Screens and Web API</a:t>
            </a:r>
          </a:p>
          <a:p>
            <a:pPr marL="285750" indent="-285750">
              <a:lnSpc>
                <a:spcPct val="150000"/>
              </a:lnSpc>
              <a:buFont typeface="Arial" panose="020B0604020202020204" pitchFamily="34" charset="0"/>
              <a:buChar char="•"/>
            </a:pPr>
            <a:r>
              <a:rPr lang="en-US" dirty="0"/>
              <a:t>Changes to Wizard regarding grids</a:t>
            </a:r>
          </a:p>
          <a:p>
            <a:pPr marL="285750" indent="-285750">
              <a:lnSpc>
                <a:spcPct val="150000"/>
              </a:lnSpc>
              <a:buFont typeface="Arial" panose="020B0604020202020204" pitchFamily="34" charset="0"/>
              <a:buChar char="•"/>
            </a:pPr>
            <a:r>
              <a:rPr lang="en-US" dirty="0"/>
              <a:t>Proxy endpoint to enable display of any web screen</a:t>
            </a:r>
          </a:p>
          <a:p>
            <a:pPr marL="285750" indent="-285750">
              <a:lnSpc>
                <a:spcPct val="150000"/>
              </a:lnSpc>
              <a:buFont typeface="Arial" panose="020B0604020202020204" pitchFamily="34" charset="0"/>
              <a:buChar char="•"/>
            </a:pPr>
            <a:r>
              <a:rPr lang="en-US" dirty="0"/>
              <a:t>Public – Private Key Encryption of credentials for Proxy endpoint</a:t>
            </a:r>
          </a:p>
          <a:p>
            <a:pPr marL="285750" indent="-285750">
              <a:lnSpc>
                <a:spcPct val="150000"/>
              </a:lnSpc>
              <a:buFont typeface="Arial" panose="020B0604020202020204" pitchFamily="34" charset="0"/>
              <a:buChar char="•"/>
            </a:pPr>
            <a:endParaRPr lang="en-US" dirty="0"/>
          </a:p>
        </p:txBody>
      </p:sp>
      <p:sp>
        <p:nvSpPr>
          <p:cNvPr id="5" name="Text Placeholder 2">
            <a:extLst>
              <a:ext uri="{FF2B5EF4-FFF2-40B4-BE49-F238E27FC236}">
                <a16:creationId xmlns:a16="http://schemas.microsoft.com/office/drawing/2014/main" id="{192F26CA-9868-3DB7-6E4C-A6B092DF216C}"/>
              </a:ext>
            </a:extLst>
          </p:cNvPr>
          <p:cNvSpPr txBox="1">
            <a:spLocks/>
          </p:cNvSpPr>
          <p:nvPr/>
        </p:nvSpPr>
        <p:spPr>
          <a:xfrm>
            <a:off x="419098" y="3569073"/>
            <a:ext cx="11346180" cy="438912"/>
          </a:xfrm>
          <a:prstGeom prst="rect">
            <a:avLst/>
          </a:prstGeom>
        </p:spPr>
        <p:txBody>
          <a:bodyPr vert="horz" lIns="0" tIns="45720" rIns="0" bIns="45720" rtlCol="0">
            <a:noAutofit/>
          </a:bodyPr>
          <a:lstStyle>
            <a:lvl1pPr marL="0" indent="0" algn="l" defTabSz="914400" rtl="0" eaLnBrk="1" latinLnBrk="0" hangingPunct="1">
              <a:lnSpc>
                <a:spcPct val="100000"/>
              </a:lnSpc>
              <a:spcBef>
                <a:spcPts val="1000"/>
              </a:spcBef>
              <a:buFont typeface="Sage Text" panose="02010503040201060103" pitchFamily="50" charset="0"/>
              <a:buNone/>
              <a:defRPr lang="en-US" sz="2001" b="1" i="0" kern="1200">
                <a:solidFill>
                  <a:schemeClr val="tx2">
                    <a:lumMod val="75000"/>
                  </a:schemeClr>
                </a:solidFill>
                <a:latin typeface="Sage Text" panose="02010503040201060103" pitchFamily="2" charset="77"/>
                <a:ea typeface="+mn-ea"/>
                <a:cs typeface="+mn-cs"/>
              </a:defRPr>
            </a:lvl1pPr>
            <a:lvl2pPr marL="0" indent="0" algn="l" defTabSz="914400" rtl="0" eaLnBrk="1" latinLnBrk="0" hangingPunct="1">
              <a:lnSpc>
                <a:spcPct val="100000"/>
              </a:lnSpc>
              <a:spcBef>
                <a:spcPts val="500"/>
              </a:spcBef>
              <a:buFont typeface="Sage Text" panose="02010503040201060103" pitchFamily="50" charset="0"/>
              <a:buNone/>
              <a:defRPr lang="en-US" sz="2001" b="1" i="0" kern="1200">
                <a:solidFill>
                  <a:schemeClr val="accent1"/>
                </a:solidFill>
                <a:latin typeface="Sage Text" panose="02010503040201060103" pitchFamily="2" charset="77"/>
                <a:ea typeface="+mn-ea"/>
                <a:cs typeface="+mn-cs"/>
              </a:defRPr>
            </a:lvl2pPr>
            <a:lvl3pPr marL="342900" indent="0" algn="l" defTabSz="914400" rtl="0" eaLnBrk="1" latinLnBrk="0" hangingPunct="1">
              <a:lnSpc>
                <a:spcPct val="100000"/>
              </a:lnSpc>
              <a:spcBef>
                <a:spcPts val="500"/>
              </a:spcBef>
              <a:buFont typeface="Sage Text" panose="02010503040201060103" pitchFamily="50" charset="0"/>
              <a:buNone/>
              <a:defRPr lang="en-US" sz="1801" b="1" i="0" kern="1200">
                <a:solidFill>
                  <a:schemeClr val="accent1"/>
                </a:solidFill>
                <a:latin typeface="Sage Text" panose="02010503040201060103" pitchFamily="2" charset="77"/>
                <a:ea typeface="+mn-ea"/>
                <a:cs typeface="+mn-cs"/>
              </a:defRPr>
            </a:lvl3pPr>
            <a:lvl4pPr marL="688975" indent="0" algn="l" defTabSz="914400" rtl="0" eaLnBrk="1" latinLnBrk="0" hangingPunct="1">
              <a:lnSpc>
                <a:spcPct val="100000"/>
              </a:lnSpc>
              <a:spcBef>
                <a:spcPts val="500"/>
              </a:spcBef>
              <a:buFont typeface="Sage Text" panose="02010503040201060103" pitchFamily="50" charset="0"/>
              <a:buNone/>
              <a:defRPr lang="en-US" sz="1600" b="1" i="0" kern="1200">
                <a:solidFill>
                  <a:schemeClr val="accent1"/>
                </a:solidFill>
                <a:latin typeface="Sage Text" panose="02010503040201060103" pitchFamily="2" charset="77"/>
                <a:ea typeface="+mn-ea"/>
                <a:cs typeface="+mn-cs"/>
              </a:defRPr>
            </a:lvl4pPr>
            <a:lvl5pPr marL="1028700" indent="0" algn="l" defTabSz="914400" rtl="0" eaLnBrk="1" latinLnBrk="0" hangingPunct="1">
              <a:lnSpc>
                <a:spcPct val="100000"/>
              </a:lnSpc>
              <a:spcBef>
                <a:spcPts val="500"/>
              </a:spcBef>
              <a:buFont typeface="Sage Text" panose="02010503040201060103" pitchFamily="50" charset="0"/>
              <a:buNone/>
              <a:defRPr lang="en-US" sz="1400" b="1" i="0" kern="1200">
                <a:solidFill>
                  <a:schemeClr val="accent1"/>
                </a:solidFill>
                <a:latin typeface="Sage Text" panose="02010503040201060103" pitchFamily="2" charset="77"/>
                <a:ea typeface="+mn-ea"/>
                <a:cs typeface="+mn-cs"/>
              </a:defRPr>
            </a:lvl5pPr>
            <a:lvl6pPr marL="25146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Sage Text" panose="02010503040201060103" pitchFamily="50" charset="0"/>
              <a:buChar char="•"/>
              <a:defRPr sz="1800" kern="1200">
                <a:solidFill>
                  <a:schemeClr val="tx1"/>
                </a:solidFill>
                <a:latin typeface="+mn-lt"/>
                <a:ea typeface="+mn-ea"/>
                <a:cs typeface="+mn-cs"/>
              </a:defRPr>
            </a:lvl9pPr>
          </a:lstStyle>
          <a:p>
            <a:r>
              <a:rPr lang="en-US" dirty="0"/>
              <a:t>Tentative</a:t>
            </a:r>
          </a:p>
        </p:txBody>
      </p:sp>
      <p:sp>
        <p:nvSpPr>
          <p:cNvPr id="6" name="TextBox 5">
            <a:extLst>
              <a:ext uri="{FF2B5EF4-FFF2-40B4-BE49-F238E27FC236}">
                <a16:creationId xmlns:a16="http://schemas.microsoft.com/office/drawing/2014/main" id="{F4A24354-C180-6994-E7F4-FFC7719F15B1}"/>
              </a:ext>
            </a:extLst>
          </p:cNvPr>
          <p:cNvSpPr txBox="1"/>
          <p:nvPr/>
        </p:nvSpPr>
        <p:spPr>
          <a:xfrm>
            <a:off x="419098" y="4250819"/>
            <a:ext cx="10418102" cy="169963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Subclassing in Web Screens and Web API</a:t>
            </a:r>
          </a:p>
          <a:p>
            <a:pPr marL="285750" indent="-285750">
              <a:lnSpc>
                <a:spcPct val="150000"/>
              </a:lnSpc>
              <a:buFont typeface="Arial" panose="020B0604020202020204" pitchFamily="34" charset="0"/>
              <a:buChar char="•"/>
            </a:pPr>
            <a:r>
              <a:rPr lang="en-US" dirty="0"/>
              <a:t>AOM included in Web SDK</a:t>
            </a:r>
          </a:p>
          <a:p>
            <a:pPr marL="285750" indent="-285750">
              <a:lnSpc>
                <a:spcPct val="150000"/>
              </a:lnSpc>
              <a:buFont typeface="Arial" panose="020B0604020202020204" pitchFamily="34" charset="0"/>
              <a:buChar char="•"/>
            </a:pPr>
            <a:r>
              <a:rPr lang="en-US" dirty="0"/>
              <a:t>Hamburger implementation in generated finder code</a:t>
            </a:r>
          </a:p>
          <a:p>
            <a:pPr marL="285750" indent="-285750">
              <a:lnSpc>
                <a:spcPct val="150000"/>
              </a:lnSpc>
              <a:buFont typeface="Arial" panose="020B0604020202020204" pitchFamily="34" charset="0"/>
              <a:buChar char="•"/>
            </a:pPr>
            <a:r>
              <a:rPr lang="en-US" dirty="0"/>
              <a:t>Enhanced flow in Customization Wizard</a:t>
            </a:r>
          </a:p>
        </p:txBody>
      </p:sp>
    </p:spTree>
    <p:extLst>
      <p:ext uri="{BB962C8B-B14F-4D97-AF65-F5344CB8AC3E}">
        <p14:creationId xmlns:p14="http://schemas.microsoft.com/office/powerpoint/2010/main" val="3870753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GitHub Repository</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a:xfrm>
            <a:off x="6254749" y="-8473"/>
            <a:ext cx="5953271" cy="6220361"/>
          </a:xfrm>
        </p:spPr>
      </p:pic>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17</a:t>
            </a:fld>
            <a:endParaRPr dirty="0"/>
          </a:p>
        </p:txBody>
      </p:sp>
    </p:spTree>
    <p:extLst>
      <p:ext uri="{BB962C8B-B14F-4D97-AF65-F5344CB8AC3E}">
        <p14:creationId xmlns:p14="http://schemas.microsoft.com/office/powerpoint/2010/main" val="1673864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GitHub Repository</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18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684521"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Open Source</a:t>
            </a:r>
          </a:p>
          <a:p>
            <a:pPr marL="285750" indent="-285750">
              <a:lnSpc>
                <a:spcPct val="150000"/>
              </a:lnSpc>
              <a:buFont typeface="Arial" panose="020B0604020202020204" pitchFamily="34" charset="0"/>
              <a:buChar char="•"/>
            </a:pPr>
            <a:r>
              <a:rPr lang="en-US" dirty="0">
                <a:hlinkClick r:id="rId3"/>
              </a:rPr>
              <a:t>https://github.com/SageNADev/Sage300-SDK</a:t>
            </a:r>
            <a:r>
              <a:rPr lang="en-US" dirty="0"/>
              <a:t> </a:t>
            </a:r>
          </a:p>
          <a:p>
            <a:pPr marL="285750" indent="-285750">
              <a:lnSpc>
                <a:spcPct val="150000"/>
              </a:lnSpc>
              <a:buFont typeface="Arial" panose="020B0604020202020204" pitchFamily="34" charset="0"/>
              <a:buChar char="•"/>
            </a:pPr>
            <a:r>
              <a:rPr lang="en-US" dirty="0"/>
              <a:t>2023.3 is available in the “master” branch</a:t>
            </a:r>
          </a:p>
          <a:p>
            <a:pPr marL="285750" indent="-285750">
              <a:lnSpc>
                <a:spcPct val="150000"/>
              </a:lnSpc>
              <a:buFont typeface="Arial" panose="020B0604020202020204" pitchFamily="34" charset="0"/>
              <a:buChar char="•"/>
            </a:pPr>
            <a:r>
              <a:rPr lang="en-US" dirty="0"/>
              <a:t>2024.0 is available in the “develop” branch</a:t>
            </a:r>
          </a:p>
          <a:p>
            <a:pPr marL="285750" indent="-285750">
              <a:lnSpc>
                <a:spcPct val="150000"/>
              </a:lnSpc>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FBE18EBC-5137-18C6-450B-C9188BC1D89E}"/>
              </a:ext>
            </a:extLst>
          </p:cNvPr>
          <p:cNvSpPr/>
          <p:nvPr/>
        </p:nvSpPr>
        <p:spPr>
          <a:xfrm>
            <a:off x="7034318" y="1342440"/>
            <a:ext cx="4169301" cy="4678204"/>
          </a:xfrm>
          <a:prstGeom prst="rect">
            <a:avLst/>
          </a:prstGeom>
        </p:spPr>
        <p:txBody>
          <a:bodyPr wrap="square" numCol="1">
            <a:spAutoFit/>
          </a:bodyPr>
          <a:lstStyle/>
          <a:p>
            <a:r>
              <a:rPr lang="en-US" sz="1600" b="1" dirty="0"/>
              <a:t>Archives</a:t>
            </a:r>
          </a:p>
          <a:p>
            <a:endParaRPr lang="en-US" sz="1600" dirty="0"/>
          </a:p>
          <a:p>
            <a:pPr marL="285750" indent="-285750">
              <a:buFont typeface="Arial" panose="020B0604020202020204" pitchFamily="34" charset="0"/>
              <a:buChar char="•"/>
            </a:pPr>
            <a:r>
              <a:rPr lang="en-US" sz="1400" dirty="0"/>
              <a:t>2023.1 available in “release-2023.1”</a:t>
            </a:r>
          </a:p>
          <a:p>
            <a:pPr marL="285750" indent="-285750" algn="l">
              <a:buFont typeface="Arial" panose="020B0604020202020204" pitchFamily="34" charset="0"/>
              <a:buChar char="•"/>
            </a:pPr>
            <a:r>
              <a:rPr lang="en-US" sz="1400" dirty="0"/>
              <a:t>2023.0 available in “release-2023.0”</a:t>
            </a:r>
          </a:p>
          <a:p>
            <a:pPr marL="285750" indent="-285750" algn="l">
              <a:buFont typeface="Arial" panose="020B0604020202020204" pitchFamily="34" charset="0"/>
              <a:buChar char="•"/>
            </a:pPr>
            <a:r>
              <a:rPr lang="en-US" sz="1400" dirty="0"/>
              <a:t>2022.1 available in “release-2022.2”</a:t>
            </a:r>
          </a:p>
          <a:p>
            <a:pPr marL="285750" indent="-285750" algn="l">
              <a:buFont typeface="Arial" panose="020B0604020202020204" pitchFamily="34" charset="0"/>
              <a:buChar char="•"/>
            </a:pPr>
            <a:r>
              <a:rPr lang="en-US" sz="1400" dirty="0"/>
              <a:t>2022.1 available in “release-2022.1”</a:t>
            </a:r>
          </a:p>
          <a:p>
            <a:pPr marL="285750" indent="-285750" algn="l">
              <a:buFont typeface="Arial" panose="020B0604020202020204" pitchFamily="34" charset="0"/>
              <a:buChar char="•"/>
            </a:pPr>
            <a:r>
              <a:rPr lang="en-US" sz="1400" dirty="0"/>
              <a:t>2022.0 available in “release-2022.0”</a:t>
            </a:r>
          </a:p>
          <a:p>
            <a:pPr marL="285750" indent="-285750" algn="l">
              <a:buFont typeface="Arial" panose="020B0604020202020204" pitchFamily="34" charset="0"/>
              <a:buChar char="•"/>
            </a:pPr>
            <a:r>
              <a:rPr lang="en-US" sz="1400" dirty="0"/>
              <a:t>2021.2 available in “release-2021.2”</a:t>
            </a:r>
          </a:p>
          <a:p>
            <a:pPr marL="285750" indent="-285750" algn="l">
              <a:buFont typeface="Arial" panose="020B0604020202020204" pitchFamily="34" charset="0"/>
              <a:buChar char="•"/>
            </a:pPr>
            <a:r>
              <a:rPr lang="en-US" sz="1400" dirty="0"/>
              <a:t>2021.0 available in “release-2021.0”</a:t>
            </a:r>
          </a:p>
          <a:p>
            <a:pPr marL="285750" indent="-285750" algn="l">
              <a:buFont typeface="Arial" panose="020B0604020202020204" pitchFamily="34" charset="0"/>
              <a:buChar char="•"/>
            </a:pPr>
            <a:r>
              <a:rPr lang="en-US" sz="1400" dirty="0"/>
              <a:t>2020.2 available in “release-2020.2”</a:t>
            </a:r>
          </a:p>
          <a:p>
            <a:pPr marL="285750" indent="-285750" algn="l">
              <a:buFont typeface="Arial" panose="020B0604020202020204" pitchFamily="34" charset="0"/>
              <a:buChar char="•"/>
            </a:pPr>
            <a:r>
              <a:rPr lang="en-US" sz="1400" dirty="0"/>
              <a:t>2020.1 available in “release-2020.1”</a:t>
            </a:r>
          </a:p>
          <a:p>
            <a:pPr marL="285750" indent="-285750" algn="l">
              <a:buFont typeface="Arial" panose="020B0604020202020204" pitchFamily="34" charset="0"/>
              <a:buChar char="•"/>
            </a:pPr>
            <a:r>
              <a:rPr lang="en-US" sz="1400" dirty="0"/>
              <a:t>2020.0 available in “release-2020.0”</a:t>
            </a:r>
          </a:p>
          <a:p>
            <a:pPr marL="285750" indent="-285750" algn="l">
              <a:buFont typeface="Arial" panose="020B0604020202020204" pitchFamily="34" charset="0"/>
              <a:buChar char="•"/>
            </a:pPr>
            <a:r>
              <a:rPr lang="en-US" sz="1400" dirty="0"/>
              <a:t>2019.2 available in “release-2019.2”</a:t>
            </a:r>
          </a:p>
          <a:p>
            <a:pPr marL="285750" indent="-285750" algn="l">
              <a:buFont typeface="Arial" panose="020B0604020202020204" pitchFamily="34" charset="0"/>
              <a:buChar char="•"/>
            </a:pPr>
            <a:r>
              <a:rPr lang="en-US" sz="1400" dirty="0"/>
              <a:t>2019.1 available in “release-2019.1”</a:t>
            </a:r>
          </a:p>
          <a:p>
            <a:pPr marL="285750" indent="-285750" algn="l">
              <a:buFont typeface="Arial" panose="020B0604020202020204" pitchFamily="34" charset="0"/>
              <a:buChar char="•"/>
            </a:pPr>
            <a:r>
              <a:rPr lang="en-US" sz="1400" dirty="0"/>
              <a:t>2019.0 available in “release-2019.0”</a:t>
            </a:r>
          </a:p>
          <a:p>
            <a:pPr marL="285750" indent="-285750" algn="l">
              <a:buFont typeface="Arial" panose="020B0604020202020204" pitchFamily="34" charset="0"/>
              <a:buChar char="•"/>
            </a:pPr>
            <a:r>
              <a:rPr lang="en-US" sz="1400" dirty="0"/>
              <a:t>2018.2 available in “release-2018.2”</a:t>
            </a:r>
          </a:p>
          <a:p>
            <a:pPr marL="285750" indent="-285750" algn="l">
              <a:buFont typeface="Arial" panose="020B0604020202020204" pitchFamily="34" charset="0"/>
              <a:buChar char="•"/>
            </a:pPr>
            <a:r>
              <a:rPr lang="en-US" sz="1400" dirty="0"/>
              <a:t>2018.1 available in “release-2018.1”</a:t>
            </a:r>
          </a:p>
          <a:p>
            <a:pPr marL="285750" indent="-285750" algn="l">
              <a:buFont typeface="Arial" panose="020B0604020202020204" pitchFamily="34" charset="0"/>
              <a:buChar char="•"/>
            </a:pPr>
            <a:r>
              <a:rPr lang="en-US" sz="1400" dirty="0"/>
              <a:t>2018.0 available in “release-2018”</a:t>
            </a:r>
          </a:p>
          <a:p>
            <a:pPr marL="285750" indent="-285750" algn="l">
              <a:buFont typeface="Arial" panose="020B0604020202020204" pitchFamily="34" charset="0"/>
              <a:buChar char="•"/>
            </a:pPr>
            <a:r>
              <a:rPr lang="en-US" sz="1400" dirty="0"/>
              <a:t>2017.2 available in “release-2017.2”</a:t>
            </a:r>
          </a:p>
          <a:p>
            <a:pPr marL="285750" indent="-285750" algn="l">
              <a:buFont typeface="Arial" panose="020B0604020202020204" pitchFamily="34" charset="0"/>
              <a:buChar char="•"/>
            </a:pPr>
            <a:r>
              <a:rPr lang="en-US" sz="1400" dirty="0"/>
              <a:t>2017.1 available in “release-2017.1”</a:t>
            </a:r>
          </a:p>
          <a:p>
            <a:pPr marL="285750" indent="-285750" algn="l">
              <a:buFont typeface="Arial" panose="020B0604020202020204" pitchFamily="34" charset="0"/>
              <a:buChar char="•"/>
            </a:pPr>
            <a:r>
              <a:rPr lang="en-US" sz="1400" dirty="0"/>
              <a:t>2017.0 available in “release-2017”</a:t>
            </a:r>
          </a:p>
        </p:txBody>
      </p:sp>
    </p:spTree>
    <p:extLst>
      <p:ext uri="{BB962C8B-B14F-4D97-AF65-F5344CB8AC3E}">
        <p14:creationId xmlns:p14="http://schemas.microsoft.com/office/powerpoint/2010/main" val="2800839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Partner Requests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19</a:t>
            </a:fld>
            <a:endParaRPr dirty="0"/>
          </a:p>
        </p:txBody>
      </p:sp>
      <p:sp>
        <p:nvSpPr>
          <p:cNvPr id="6" name="Picture Placeholder 5">
            <a:extLst>
              <a:ext uri="{FF2B5EF4-FFF2-40B4-BE49-F238E27FC236}">
                <a16:creationId xmlns:a16="http://schemas.microsoft.com/office/drawing/2014/main" id="{42845E15-BD11-658F-0E6B-FC55F341B5C6}"/>
              </a:ext>
            </a:extLst>
          </p:cNvPr>
          <p:cNvSpPr>
            <a:spLocks noGrp="1"/>
          </p:cNvSpPr>
          <p:nvPr>
            <p:ph type="pic" sz="quarter" idx="13"/>
          </p:nvPr>
        </p:nvSpPr>
        <p:spPr/>
      </p:sp>
      <p:pic>
        <p:nvPicPr>
          <p:cNvPr id="8" name="Picture Placeholder 6">
            <a:extLst>
              <a:ext uri="{FF2B5EF4-FFF2-40B4-BE49-F238E27FC236}">
                <a16:creationId xmlns:a16="http://schemas.microsoft.com/office/drawing/2014/main" id="{DA0F0CC0-C8A1-3919-ED72-E225A79FEA9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t="85" b="85"/>
          <a:stretch/>
        </p:blipFill>
        <p:spPr>
          <a:xfrm>
            <a:off x="6238729" y="0"/>
            <a:ext cx="5953271" cy="6221413"/>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7703564"/>
              <a:gd name="connsiteY0" fmla="*/ 9761 h 6223536"/>
              <a:gd name="connsiteX1" fmla="*/ 7703536 w 7703564"/>
              <a:gd name="connsiteY1" fmla="*/ 0 h 6223536"/>
              <a:gd name="connsiteX2" fmla="*/ 6003938 w 7703564"/>
              <a:gd name="connsiteY2" fmla="*/ 6223536 h 6223536"/>
              <a:gd name="connsiteX3" fmla="*/ 1391658 w 7703564"/>
              <a:gd name="connsiteY3" fmla="*/ 6223536 h 6223536"/>
              <a:gd name="connsiteX4" fmla="*/ 4483 w 7703564"/>
              <a:gd name="connsiteY4" fmla="*/ 4588711 h 6223536"/>
              <a:gd name="connsiteX5" fmla="*/ 1308 w 7703564"/>
              <a:gd name="connsiteY5" fmla="*/ 9761 h 6223536"/>
              <a:gd name="connsiteX0" fmla="*/ 1308 w 7711899"/>
              <a:gd name="connsiteY0" fmla="*/ 9761 h 6223536"/>
              <a:gd name="connsiteX1" fmla="*/ 7703536 w 7711899"/>
              <a:gd name="connsiteY1" fmla="*/ 0 h 6223536"/>
              <a:gd name="connsiteX2" fmla="*/ 7705416 w 7711899"/>
              <a:gd name="connsiteY2" fmla="*/ 6223536 h 6223536"/>
              <a:gd name="connsiteX3" fmla="*/ 1391658 w 7711899"/>
              <a:gd name="connsiteY3" fmla="*/ 6223536 h 6223536"/>
              <a:gd name="connsiteX4" fmla="*/ 4483 w 7711899"/>
              <a:gd name="connsiteY4" fmla="*/ 4588711 h 6223536"/>
              <a:gd name="connsiteX5" fmla="*/ 1308 w 7711899"/>
              <a:gd name="connsiteY5" fmla="*/ 9761 h 6223536"/>
              <a:gd name="connsiteX0" fmla="*/ 1308 w 7709474"/>
              <a:gd name="connsiteY0" fmla="*/ 9761 h 6223536"/>
              <a:gd name="connsiteX1" fmla="*/ 7694011 w 7709474"/>
              <a:gd name="connsiteY1" fmla="*/ 0 h 6223536"/>
              <a:gd name="connsiteX2" fmla="*/ 7705416 w 7709474"/>
              <a:gd name="connsiteY2" fmla="*/ 6223536 h 6223536"/>
              <a:gd name="connsiteX3" fmla="*/ 1391658 w 7709474"/>
              <a:gd name="connsiteY3" fmla="*/ 6223536 h 6223536"/>
              <a:gd name="connsiteX4" fmla="*/ 4483 w 7709474"/>
              <a:gd name="connsiteY4" fmla="*/ 4588711 h 6223536"/>
              <a:gd name="connsiteX5" fmla="*/ 1308 w 7709474"/>
              <a:gd name="connsiteY5" fmla="*/ 9761 h 6223536"/>
              <a:gd name="connsiteX0" fmla="*/ 1308 w 7702374"/>
              <a:gd name="connsiteY0" fmla="*/ 9761 h 6226711"/>
              <a:gd name="connsiteX1" fmla="*/ 7694011 w 7702374"/>
              <a:gd name="connsiteY1" fmla="*/ 0 h 6226711"/>
              <a:gd name="connsiteX2" fmla="*/ 7695891 w 7702374"/>
              <a:gd name="connsiteY2" fmla="*/ 6226711 h 6226711"/>
              <a:gd name="connsiteX3" fmla="*/ 1391658 w 7702374"/>
              <a:gd name="connsiteY3" fmla="*/ 6223536 h 6226711"/>
              <a:gd name="connsiteX4" fmla="*/ 4483 w 7702374"/>
              <a:gd name="connsiteY4" fmla="*/ 4588711 h 6226711"/>
              <a:gd name="connsiteX5" fmla="*/ 1308 w 7702374"/>
              <a:gd name="connsiteY5" fmla="*/ 9761 h 6226711"/>
              <a:gd name="connsiteX0" fmla="*/ 415 w 7707831"/>
              <a:gd name="connsiteY0" fmla="*/ 0 h 6232854"/>
              <a:gd name="connsiteX1" fmla="*/ 7699468 w 7707831"/>
              <a:gd name="connsiteY1" fmla="*/ 6143 h 6232854"/>
              <a:gd name="connsiteX2" fmla="*/ 7701348 w 7707831"/>
              <a:gd name="connsiteY2" fmla="*/ 6232854 h 6232854"/>
              <a:gd name="connsiteX3" fmla="*/ 1397115 w 7707831"/>
              <a:gd name="connsiteY3" fmla="*/ 6229679 h 6232854"/>
              <a:gd name="connsiteX4" fmla="*/ 9940 w 7707831"/>
              <a:gd name="connsiteY4" fmla="*/ 4594854 h 6232854"/>
              <a:gd name="connsiteX5" fmla="*/ 415 w 7707831"/>
              <a:gd name="connsiteY5" fmla="*/ 0 h 6232854"/>
              <a:gd name="connsiteX0" fmla="*/ 415 w 7710954"/>
              <a:gd name="connsiteY0" fmla="*/ 218 h 6233072"/>
              <a:gd name="connsiteX1" fmla="*/ 7705818 w 7710954"/>
              <a:gd name="connsiteY1" fmla="*/ 0 h 6233072"/>
              <a:gd name="connsiteX2" fmla="*/ 7701348 w 7710954"/>
              <a:gd name="connsiteY2" fmla="*/ 6233072 h 6233072"/>
              <a:gd name="connsiteX3" fmla="*/ 1397115 w 7710954"/>
              <a:gd name="connsiteY3" fmla="*/ 6229897 h 6233072"/>
              <a:gd name="connsiteX4" fmla="*/ 9940 w 7710954"/>
              <a:gd name="connsiteY4" fmla="*/ 4595072 h 6233072"/>
              <a:gd name="connsiteX5" fmla="*/ 415 w 7710954"/>
              <a:gd name="connsiteY5" fmla="*/ 218 h 6233072"/>
              <a:gd name="connsiteX0" fmla="*/ 415 w 7707831"/>
              <a:gd name="connsiteY0" fmla="*/ 218 h 6233072"/>
              <a:gd name="connsiteX1" fmla="*/ 7699468 w 7707831"/>
              <a:gd name="connsiteY1" fmla="*/ 0 h 6233072"/>
              <a:gd name="connsiteX2" fmla="*/ 7701348 w 7707831"/>
              <a:gd name="connsiteY2" fmla="*/ 6233072 h 6233072"/>
              <a:gd name="connsiteX3" fmla="*/ 1397115 w 7707831"/>
              <a:gd name="connsiteY3" fmla="*/ 6229897 h 6233072"/>
              <a:gd name="connsiteX4" fmla="*/ 9940 w 7707831"/>
              <a:gd name="connsiteY4" fmla="*/ 4595072 h 6233072"/>
              <a:gd name="connsiteX5" fmla="*/ 415 w 7707831"/>
              <a:gd name="connsiteY5" fmla="*/ 218 h 6233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07831" h="6233072">
                <a:moveTo>
                  <a:pt x="415" y="218"/>
                </a:moveTo>
                <a:lnTo>
                  <a:pt x="7699468" y="0"/>
                </a:lnTo>
                <a:cubicBezTo>
                  <a:pt x="7707532" y="2835940"/>
                  <a:pt x="7712493" y="3125802"/>
                  <a:pt x="7701348" y="6233072"/>
                </a:cubicBezTo>
                <a:lnTo>
                  <a:pt x="1397115" y="6229897"/>
                </a:lnTo>
                <a:cubicBezTo>
                  <a:pt x="1182952" y="6228459"/>
                  <a:pt x="-57314" y="5971484"/>
                  <a:pt x="9940" y="4595072"/>
                </a:cubicBezTo>
                <a:cubicBezTo>
                  <a:pt x="4698" y="3399635"/>
                  <a:pt x="-1702" y="1732910"/>
                  <a:pt x="415" y="218"/>
                </a:cubicBezTo>
                <a:close/>
              </a:path>
            </a:pathLst>
          </a:custGeom>
        </p:spPr>
      </p:pic>
    </p:spTree>
    <p:extLst>
      <p:ext uri="{BB962C8B-B14F-4D97-AF65-F5344CB8AC3E}">
        <p14:creationId xmlns:p14="http://schemas.microsoft.com/office/powerpoint/2010/main" val="3086575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Web SDK</a:t>
            </a:r>
          </a:p>
        </p:txBody>
      </p:sp>
      <p:sp>
        <p:nvSpPr>
          <p:cNvPr id="3" name="Text Placeholder 2">
            <a:extLst>
              <a:ext uri="{FF2B5EF4-FFF2-40B4-BE49-F238E27FC236}">
                <a16:creationId xmlns:a16="http://schemas.microsoft.com/office/drawing/2014/main" id="{60729BCA-336A-514A-B43D-91598CEC28BB}"/>
              </a:ext>
            </a:extLst>
          </p:cNvPr>
          <p:cNvSpPr>
            <a:spLocks noGrp="1"/>
          </p:cNvSpPr>
          <p:nvPr>
            <p:ph type="body" sz="quarter" idx="12"/>
          </p:nvPr>
        </p:nvSpPr>
        <p:spPr/>
        <p:txBody>
          <a:bodyPr/>
          <a:lstStyle/>
          <a:p>
            <a:r>
              <a:rPr lang="en-US" dirty="0"/>
              <a:t>Goal</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a:t>
            </a:fld>
            <a:endParaRPr dirty="0"/>
          </a:p>
        </p:txBody>
      </p:sp>
      <p:sp>
        <p:nvSpPr>
          <p:cNvPr id="8" name="TextBox 7">
            <a:extLst>
              <a:ext uri="{FF2B5EF4-FFF2-40B4-BE49-F238E27FC236}">
                <a16:creationId xmlns:a16="http://schemas.microsoft.com/office/drawing/2014/main" id="{8447D49A-9DCE-6C5D-016A-E87EB87B10C1}"/>
              </a:ext>
            </a:extLst>
          </p:cNvPr>
          <p:cNvSpPr txBox="1"/>
          <p:nvPr/>
        </p:nvSpPr>
        <p:spPr>
          <a:xfrm>
            <a:off x="629392" y="2365641"/>
            <a:ext cx="4857008" cy="646331"/>
          </a:xfrm>
          <a:prstGeom prst="rect">
            <a:avLst/>
          </a:prstGeom>
          <a:noFill/>
        </p:spPr>
        <p:txBody>
          <a:bodyPr wrap="square" rtlCol="0">
            <a:spAutoFit/>
          </a:bodyPr>
          <a:lstStyle/>
          <a:p>
            <a:r>
              <a:rPr lang="en-GB" dirty="0">
                <a:cs typeface="Arial"/>
              </a:rPr>
              <a:t>“The goal of the Web SDK is to get developers up and running quickly and easily.”</a:t>
            </a:r>
          </a:p>
        </p:txBody>
      </p:sp>
      <p:graphicFrame>
        <p:nvGraphicFramePr>
          <p:cNvPr id="7" name="Diagram 6">
            <a:extLst>
              <a:ext uri="{FF2B5EF4-FFF2-40B4-BE49-F238E27FC236}">
                <a16:creationId xmlns:a16="http://schemas.microsoft.com/office/drawing/2014/main" id="{7DDFEED2-E6BF-2933-AA6E-884B92886F36}"/>
              </a:ext>
            </a:extLst>
          </p:cNvPr>
          <p:cNvGraphicFramePr/>
          <p:nvPr>
            <p:extLst>
              <p:ext uri="{D42A27DB-BD31-4B8C-83A1-F6EECF244321}">
                <p14:modId xmlns:p14="http://schemas.microsoft.com/office/powerpoint/2010/main" val="2195369843"/>
              </p:ext>
            </p:extLst>
          </p:nvPr>
        </p:nvGraphicFramePr>
        <p:xfrm>
          <a:off x="5721303" y="1103136"/>
          <a:ext cx="6362419" cy="46517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9611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Partner Requests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20</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684521" cy="211513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Bring these to the Sage 300 Product Manager</a:t>
            </a:r>
          </a:p>
          <a:p>
            <a:pPr marL="285750" indent="-285750">
              <a:lnSpc>
                <a:spcPct val="150000"/>
              </a:lnSpc>
              <a:buFont typeface="Arial" panose="020B0604020202020204" pitchFamily="34" charset="0"/>
              <a:buChar char="•"/>
            </a:pPr>
            <a:r>
              <a:rPr lang="en-US" dirty="0"/>
              <a:t>Add these to the Sage 300 Ideas Site</a:t>
            </a:r>
          </a:p>
          <a:p>
            <a:pPr marL="742950" lvl="1" indent="-285750">
              <a:lnSpc>
                <a:spcPct val="150000"/>
              </a:lnSpc>
              <a:buFont typeface="Arial" panose="020B0604020202020204" pitchFamily="34" charset="0"/>
              <a:buChar char="•"/>
            </a:pPr>
            <a:r>
              <a:rPr lang="en-US" u="sng" dirty="0">
                <a:solidFill>
                  <a:srgbClr val="0563C1"/>
                </a:solidFill>
                <a:effectLst/>
                <a:latin typeface="Calibri" panose="020F0502020204030204" pitchFamily="34" charset="0"/>
                <a:ea typeface="Calibri" panose="020F0502020204030204" pitchFamily="34" charset="0"/>
                <a:hlinkClick r:id="rId3"/>
              </a:rPr>
              <a:t>Sage 300 Ideas Forum</a:t>
            </a:r>
            <a:endParaRPr lang="en-US" u="sng" dirty="0">
              <a:solidFill>
                <a:srgbClr val="0563C1"/>
              </a:solidFill>
              <a:effectLst/>
              <a:latin typeface="Calibri" panose="020F0502020204030204" pitchFamily="34" charset="0"/>
              <a:ea typeface="Calibri" panose="020F0502020204030204" pitchFamily="34" charset="0"/>
            </a:endParaRPr>
          </a:p>
          <a:p>
            <a:pPr marL="285750" indent="-285750">
              <a:lnSpc>
                <a:spcPct val="150000"/>
              </a:lnSpc>
              <a:buFont typeface="Arial" panose="020B0604020202020204" pitchFamily="34" charset="0"/>
              <a:buChar char="•"/>
            </a:pPr>
            <a:r>
              <a:rPr lang="en-US" dirty="0"/>
              <a:t>Your voice and feedback resounds the loudest!</a:t>
            </a:r>
          </a:p>
          <a:p>
            <a:pPr marL="285750" indent="-285750">
              <a:lnSpc>
                <a:spcPct val="150000"/>
              </a:lnSpc>
              <a:buFont typeface="Arial" panose="020B0604020202020204" pitchFamily="34" charset="0"/>
              <a:buChar char="•"/>
            </a:pPr>
            <a:endParaRPr lang="en-US" dirty="0"/>
          </a:p>
        </p:txBody>
      </p:sp>
      <p:pic>
        <p:nvPicPr>
          <p:cNvPr id="8" name="Picture 7">
            <a:extLst>
              <a:ext uri="{FF2B5EF4-FFF2-40B4-BE49-F238E27FC236}">
                <a16:creationId xmlns:a16="http://schemas.microsoft.com/office/drawing/2014/main" id="{A94ADF6A-C8F7-2883-4376-458479D513D9}"/>
              </a:ext>
            </a:extLst>
          </p:cNvPr>
          <p:cNvPicPr>
            <a:picLocks noChangeAspect="1"/>
          </p:cNvPicPr>
          <p:nvPr/>
        </p:nvPicPr>
        <p:blipFill>
          <a:blip r:embed="rId4"/>
          <a:stretch>
            <a:fillRect/>
          </a:stretch>
        </p:blipFill>
        <p:spPr>
          <a:xfrm>
            <a:off x="6096000" y="1347300"/>
            <a:ext cx="5246487" cy="4332302"/>
          </a:xfrm>
          <a:prstGeom prst="rect">
            <a:avLst/>
          </a:prstGeom>
        </p:spPr>
      </p:pic>
    </p:spTree>
    <p:extLst>
      <p:ext uri="{BB962C8B-B14F-4D97-AF65-F5344CB8AC3E}">
        <p14:creationId xmlns:p14="http://schemas.microsoft.com/office/powerpoint/2010/main" val="325507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FC2C-5A08-6F46-8E65-E43E85D295D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196893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Corrected Issues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3</a:t>
            </a:fld>
            <a:endParaRPr dirty="0"/>
          </a:p>
        </p:txBody>
      </p:sp>
      <p:sp>
        <p:nvSpPr>
          <p:cNvPr id="7" name="Picture Placeholder 6">
            <a:extLst>
              <a:ext uri="{FF2B5EF4-FFF2-40B4-BE49-F238E27FC236}">
                <a16:creationId xmlns:a16="http://schemas.microsoft.com/office/drawing/2014/main" id="{6E1A082E-8CF1-9A2E-4D67-48E8155216F4}"/>
              </a:ext>
            </a:extLst>
          </p:cNvPr>
          <p:cNvSpPr>
            <a:spLocks noGrp="1"/>
          </p:cNvSpPr>
          <p:nvPr>
            <p:ph type="pic" sz="quarter" idx="13"/>
          </p:nvPr>
        </p:nvSpPr>
        <p:spPr/>
      </p:sp>
      <p:pic>
        <p:nvPicPr>
          <p:cNvPr id="8" name="Picture Placeholder 8">
            <a:extLst>
              <a:ext uri="{FF2B5EF4-FFF2-40B4-BE49-F238E27FC236}">
                <a16:creationId xmlns:a16="http://schemas.microsoft.com/office/drawing/2014/main" id="{7540472F-6BC6-EA4C-0EF7-F6DFFD6B0887}"/>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6238729" y="0"/>
            <a:ext cx="5953271" cy="6220361"/>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3599417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Corrected Issues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4</a:t>
            </a:fld>
            <a:endParaRPr dirty="0"/>
          </a:p>
        </p:txBody>
      </p:sp>
      <p:sp>
        <p:nvSpPr>
          <p:cNvPr id="18" name="Oval 17">
            <a:extLst>
              <a:ext uri="{FF2B5EF4-FFF2-40B4-BE49-F238E27FC236}">
                <a16:creationId xmlns:a16="http://schemas.microsoft.com/office/drawing/2014/main" id="{4F2C5E54-D9DF-42B2-2562-F9B8A5AF6052}"/>
              </a:ext>
            </a:extLst>
          </p:cNvPr>
          <p:cNvSpPr/>
          <p:nvPr/>
        </p:nvSpPr>
        <p:spPr>
          <a:xfrm>
            <a:off x="508000" y="150560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Misc</a:t>
            </a:r>
          </a:p>
        </p:txBody>
      </p:sp>
      <p:sp>
        <p:nvSpPr>
          <p:cNvPr id="19" name="Oval 18">
            <a:extLst>
              <a:ext uri="{FF2B5EF4-FFF2-40B4-BE49-F238E27FC236}">
                <a16:creationId xmlns:a16="http://schemas.microsoft.com/office/drawing/2014/main" id="{078B5E94-918E-B9B4-B101-8C3AE30C0A7E}"/>
              </a:ext>
            </a:extLst>
          </p:cNvPr>
          <p:cNvSpPr/>
          <p:nvPr/>
        </p:nvSpPr>
        <p:spPr>
          <a:xfrm>
            <a:off x="526703" y="318493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Samples</a:t>
            </a:r>
          </a:p>
        </p:txBody>
      </p:sp>
      <p:sp>
        <p:nvSpPr>
          <p:cNvPr id="20" name="Oval 19">
            <a:extLst>
              <a:ext uri="{FF2B5EF4-FFF2-40B4-BE49-F238E27FC236}">
                <a16:creationId xmlns:a16="http://schemas.microsoft.com/office/drawing/2014/main" id="{F27F2E95-7624-C6E9-545A-F785966E489B}"/>
              </a:ext>
            </a:extLst>
          </p:cNvPr>
          <p:cNvSpPr/>
          <p:nvPr/>
        </p:nvSpPr>
        <p:spPr>
          <a:xfrm>
            <a:off x="526703" y="486426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Custom</a:t>
            </a:r>
          </a:p>
        </p:txBody>
      </p:sp>
      <p:graphicFrame>
        <p:nvGraphicFramePr>
          <p:cNvPr id="21" name="Table 20">
            <a:extLst>
              <a:ext uri="{FF2B5EF4-FFF2-40B4-BE49-F238E27FC236}">
                <a16:creationId xmlns:a16="http://schemas.microsoft.com/office/drawing/2014/main" id="{61BB5125-7E45-E2C8-FCDE-88C102E97526}"/>
              </a:ext>
            </a:extLst>
          </p:cNvPr>
          <p:cNvGraphicFramePr>
            <a:graphicFrameLocks noGrp="1"/>
          </p:cNvGraphicFramePr>
          <p:nvPr>
            <p:extLst>
              <p:ext uri="{D42A27DB-BD31-4B8C-83A1-F6EECF244321}">
                <p14:modId xmlns:p14="http://schemas.microsoft.com/office/powerpoint/2010/main" val="3075100588"/>
              </p:ext>
            </p:extLst>
          </p:nvPr>
        </p:nvGraphicFramePr>
        <p:xfrm>
          <a:off x="1995053" y="1194546"/>
          <a:ext cx="9325219" cy="4655411"/>
        </p:xfrm>
        <a:graphic>
          <a:graphicData uri="http://schemas.openxmlformats.org/drawingml/2006/table">
            <a:tbl>
              <a:tblPr firstRow="1" bandRow="1">
                <a:tableStyleId>{5940675A-B579-460E-94D1-54222C63F5DA}</a:tableStyleId>
              </a:tblPr>
              <a:tblGrid>
                <a:gridCol w="9325219">
                  <a:extLst>
                    <a:ext uri="{9D8B030D-6E8A-4147-A177-3AD203B41FA5}">
                      <a16:colId xmlns:a16="http://schemas.microsoft.com/office/drawing/2014/main" val="877668094"/>
                    </a:ext>
                  </a:extLst>
                </a:gridCol>
              </a:tblGrid>
              <a:tr h="1889027">
                <a:tc>
                  <a:txBody>
                    <a:bodyPr/>
                    <a:lstStyle/>
                    <a:p>
                      <a:pPr marL="171450" indent="-171450">
                        <a:spcAft>
                          <a:spcPts val="300"/>
                        </a:spcAft>
                        <a:buFont typeface="Arial" panose="020B0604020202020204" pitchFamily="34" charset="0"/>
                        <a:buChar char="•"/>
                      </a:pPr>
                      <a:r>
                        <a:rPr lang="en-GB" sz="1600" dirty="0"/>
                        <a:t>N/A</a:t>
                      </a:r>
                      <a:endParaRPr lang="en-US" sz="1600" dirty="0"/>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383192">
                <a:tc>
                  <a:txBody>
                    <a:bodyPr/>
                    <a:lstStyle/>
                    <a:p>
                      <a:pPr marL="171450" indent="-171450">
                        <a:spcAft>
                          <a:spcPts val="300"/>
                        </a:spcAft>
                        <a:buFont typeface="Arial" panose="020B0604020202020204" pitchFamily="34" charset="0"/>
                        <a:buChar char="•"/>
                      </a:pPr>
                      <a:r>
                        <a:rPr lang="en-US" sz="1600" dirty="0"/>
                        <a:t>N/A</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383192">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1600" dirty="0"/>
                        <a:t>FYI Added controls in the footer do not respect the Before or After setting properly as Before adds after and After adds before. This will be corrected in 2024.0</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bl>
          </a:graphicData>
        </a:graphic>
      </p:graphicFrame>
    </p:spTree>
    <p:extLst>
      <p:ext uri="{BB962C8B-B14F-4D97-AF65-F5344CB8AC3E}">
        <p14:creationId xmlns:p14="http://schemas.microsoft.com/office/powerpoint/2010/main" val="2097392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Wizards</a:t>
            </a:r>
          </a:p>
        </p:txBody>
      </p:sp>
      <p:pic>
        <p:nvPicPr>
          <p:cNvPr id="6" name="Picture Placeholder 5">
            <a:extLst>
              <a:ext uri="{FF2B5EF4-FFF2-40B4-BE49-F238E27FC236}">
                <a16:creationId xmlns:a16="http://schemas.microsoft.com/office/drawing/2014/main" id="{7A5D9527-5B91-F147-B697-FCCA67F157A8}"/>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6254749" y="-8473"/>
            <a:ext cx="5953271" cy="6220361"/>
          </a:xfrm>
        </p:spPr>
      </p:pic>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5</a:t>
            </a:fld>
            <a:endParaRPr dirty="0"/>
          </a:p>
        </p:txBody>
      </p:sp>
    </p:spTree>
    <p:extLst>
      <p:ext uri="{BB962C8B-B14F-4D97-AF65-F5344CB8AC3E}">
        <p14:creationId xmlns:p14="http://schemas.microsoft.com/office/powerpoint/2010/main" val="1927010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Wizards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6</a:t>
            </a:fld>
            <a:endParaRPr dirty="0"/>
          </a:p>
        </p:txBody>
      </p:sp>
      <p:sp>
        <p:nvSpPr>
          <p:cNvPr id="8" name="Oval 7">
            <a:extLst>
              <a:ext uri="{FF2B5EF4-FFF2-40B4-BE49-F238E27FC236}">
                <a16:creationId xmlns:a16="http://schemas.microsoft.com/office/drawing/2014/main" id="{DCC18AD7-997D-2DFF-4323-E34833C08D18}"/>
              </a:ext>
            </a:extLst>
          </p:cNvPr>
          <p:cNvSpPr/>
          <p:nvPr/>
        </p:nvSpPr>
        <p:spPr>
          <a:xfrm>
            <a:off x="504825" y="1124503"/>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Solution</a:t>
            </a:r>
          </a:p>
        </p:txBody>
      </p:sp>
      <p:sp>
        <p:nvSpPr>
          <p:cNvPr id="9" name="Oval 8">
            <a:extLst>
              <a:ext uri="{FF2B5EF4-FFF2-40B4-BE49-F238E27FC236}">
                <a16:creationId xmlns:a16="http://schemas.microsoft.com/office/drawing/2014/main" id="{B559EC0D-6B8E-3ED2-49B2-073D6F44E15F}"/>
              </a:ext>
            </a:extLst>
          </p:cNvPr>
          <p:cNvSpPr/>
          <p:nvPr/>
        </p:nvSpPr>
        <p:spPr>
          <a:xfrm>
            <a:off x="546125" y="2764337"/>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Code</a:t>
            </a:r>
          </a:p>
        </p:txBody>
      </p:sp>
      <p:sp>
        <p:nvSpPr>
          <p:cNvPr id="10" name="Oval 9">
            <a:extLst>
              <a:ext uri="{FF2B5EF4-FFF2-40B4-BE49-F238E27FC236}">
                <a16:creationId xmlns:a16="http://schemas.microsoft.com/office/drawing/2014/main" id="{5C26AE41-92B8-475F-CD4B-B4D0D9270ABC}"/>
              </a:ext>
            </a:extLst>
          </p:cNvPr>
          <p:cNvSpPr/>
          <p:nvPr/>
        </p:nvSpPr>
        <p:spPr>
          <a:xfrm>
            <a:off x="546125" y="4527234"/>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Upgrade</a:t>
            </a:r>
          </a:p>
        </p:txBody>
      </p:sp>
      <p:sp>
        <p:nvSpPr>
          <p:cNvPr id="11" name="Oval 10">
            <a:extLst>
              <a:ext uri="{FF2B5EF4-FFF2-40B4-BE49-F238E27FC236}">
                <a16:creationId xmlns:a16="http://schemas.microsoft.com/office/drawing/2014/main" id="{FD67A6AE-D69C-34F5-2683-0EF8DC5752F2}"/>
              </a:ext>
            </a:extLst>
          </p:cNvPr>
          <p:cNvSpPr/>
          <p:nvPr/>
        </p:nvSpPr>
        <p:spPr>
          <a:xfrm>
            <a:off x="7942446" y="1382214"/>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Custom</a:t>
            </a:r>
          </a:p>
        </p:txBody>
      </p:sp>
      <p:sp>
        <p:nvSpPr>
          <p:cNvPr id="12" name="Oval 11">
            <a:extLst>
              <a:ext uri="{FF2B5EF4-FFF2-40B4-BE49-F238E27FC236}">
                <a16:creationId xmlns:a16="http://schemas.microsoft.com/office/drawing/2014/main" id="{CF75E48A-DF41-131C-12AD-C51FFC2B42D1}"/>
              </a:ext>
            </a:extLst>
          </p:cNvPr>
          <p:cNvSpPr/>
          <p:nvPr/>
        </p:nvSpPr>
        <p:spPr>
          <a:xfrm>
            <a:off x="7942446" y="3307487"/>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i="0" dirty="0">
                <a:latin typeface="Arial"/>
                <a:cs typeface="Arial"/>
              </a:rPr>
              <a:t>Language</a:t>
            </a:r>
          </a:p>
        </p:txBody>
      </p:sp>
      <p:graphicFrame>
        <p:nvGraphicFramePr>
          <p:cNvPr id="13" name="Table 12">
            <a:extLst>
              <a:ext uri="{FF2B5EF4-FFF2-40B4-BE49-F238E27FC236}">
                <a16:creationId xmlns:a16="http://schemas.microsoft.com/office/drawing/2014/main" id="{3DB9A7E7-95A3-4D00-C820-11F4CFC47AB3}"/>
              </a:ext>
            </a:extLst>
          </p:cNvPr>
          <p:cNvGraphicFramePr>
            <a:graphicFrameLocks noGrp="1"/>
          </p:cNvGraphicFramePr>
          <p:nvPr>
            <p:extLst>
              <p:ext uri="{D42A27DB-BD31-4B8C-83A1-F6EECF244321}">
                <p14:modId xmlns:p14="http://schemas.microsoft.com/office/powerpoint/2010/main" val="641217235"/>
              </p:ext>
            </p:extLst>
          </p:nvPr>
        </p:nvGraphicFramePr>
        <p:xfrm>
          <a:off x="1995054" y="1194546"/>
          <a:ext cx="5786489" cy="4977149"/>
        </p:xfrm>
        <a:graphic>
          <a:graphicData uri="http://schemas.openxmlformats.org/drawingml/2006/table">
            <a:tbl>
              <a:tblPr firstRow="1" bandRow="1">
                <a:tableStyleId>{5940675A-B579-460E-94D1-54222C63F5DA}</a:tableStyleId>
              </a:tblPr>
              <a:tblGrid>
                <a:gridCol w="5786489">
                  <a:extLst>
                    <a:ext uri="{9D8B030D-6E8A-4147-A177-3AD203B41FA5}">
                      <a16:colId xmlns:a16="http://schemas.microsoft.com/office/drawing/2014/main" val="877668094"/>
                    </a:ext>
                  </a:extLst>
                </a:gridCol>
              </a:tblGrid>
              <a:tr h="1587413">
                <a:tc>
                  <a:txBody>
                    <a:bodyPr/>
                    <a:lstStyle/>
                    <a:p>
                      <a:pPr marL="171450" indent="-171450">
                        <a:spcAft>
                          <a:spcPts val="300"/>
                        </a:spcAft>
                        <a:buFont typeface="Arial" panose="020B0604020202020204" pitchFamily="34" charset="0"/>
                        <a:buChar char="•"/>
                      </a:pPr>
                      <a:r>
                        <a:rPr lang="en-GB" sz="1600" dirty="0"/>
                        <a:t>Sync global files</a:t>
                      </a:r>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0" indent="0">
                        <a:spcAft>
                          <a:spcPts val="300"/>
                        </a:spcAft>
                        <a:buFont typeface="Arial" panose="020B0604020202020204" pitchFamily="34" charset="0"/>
                        <a:buNone/>
                      </a:pPr>
                      <a:endParaRPr lang="en-GB" sz="1600" dirty="0"/>
                    </a:p>
                    <a:p>
                      <a:pPr marL="171450" indent="-171450">
                        <a:spcAft>
                          <a:spcPts val="300"/>
                        </a:spcAft>
                        <a:buFont typeface="Arial" panose="020B0604020202020204" pitchFamily="34" charset="0"/>
                        <a:buChar char="•"/>
                      </a:pPr>
                      <a:endParaRPr lang="en-GB" sz="1600" dirty="0"/>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587413">
                <a:tc>
                  <a:txBody>
                    <a:bodyPr/>
                    <a:lstStyle/>
                    <a:p>
                      <a:pPr marL="171450" indent="-171450">
                        <a:spcAft>
                          <a:spcPts val="300"/>
                        </a:spcAft>
                        <a:buFont typeface="Arial" panose="020B0604020202020204" pitchFamily="34" charset="0"/>
                        <a:buChar char="•"/>
                      </a:pPr>
                      <a:r>
                        <a:rPr lang="en-US" sz="1600" dirty="0"/>
                        <a:t>Sync global files</a:t>
                      </a:r>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p>
                      <a:pPr marL="171450" indent="-171450">
                        <a:spcAft>
                          <a:spcPts val="300"/>
                        </a:spcAft>
                        <a:buFont typeface="Arial" panose="020B0604020202020204" pitchFamily="34" charset="0"/>
                        <a:buChar char="•"/>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487189">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GB" sz="1600" dirty="0"/>
                        <a:t>Sync global files</a:t>
                      </a:r>
                    </a:p>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bl>
          </a:graphicData>
        </a:graphic>
      </p:graphicFrame>
      <p:graphicFrame>
        <p:nvGraphicFramePr>
          <p:cNvPr id="14" name="Table 13">
            <a:extLst>
              <a:ext uri="{FF2B5EF4-FFF2-40B4-BE49-F238E27FC236}">
                <a16:creationId xmlns:a16="http://schemas.microsoft.com/office/drawing/2014/main" id="{8953A1ED-5DB0-B353-7C06-AD2AF72EA556}"/>
              </a:ext>
            </a:extLst>
          </p:cNvPr>
          <p:cNvGraphicFramePr>
            <a:graphicFrameLocks noGrp="1"/>
          </p:cNvGraphicFramePr>
          <p:nvPr>
            <p:extLst>
              <p:ext uri="{D42A27DB-BD31-4B8C-83A1-F6EECF244321}">
                <p14:modId xmlns:p14="http://schemas.microsoft.com/office/powerpoint/2010/main" val="4087668109"/>
              </p:ext>
            </p:extLst>
          </p:nvPr>
        </p:nvGraphicFramePr>
        <p:xfrm>
          <a:off x="9456523" y="1386695"/>
          <a:ext cx="2469658" cy="4815244"/>
        </p:xfrm>
        <a:graphic>
          <a:graphicData uri="http://schemas.openxmlformats.org/drawingml/2006/table">
            <a:tbl>
              <a:tblPr firstRow="1" bandRow="1">
                <a:tableStyleId>{5940675A-B579-460E-94D1-54222C63F5DA}</a:tableStyleId>
              </a:tblPr>
              <a:tblGrid>
                <a:gridCol w="2469658">
                  <a:extLst>
                    <a:ext uri="{9D8B030D-6E8A-4147-A177-3AD203B41FA5}">
                      <a16:colId xmlns:a16="http://schemas.microsoft.com/office/drawing/2014/main" val="877668094"/>
                    </a:ext>
                  </a:extLst>
                </a:gridCol>
              </a:tblGrid>
              <a:tr h="841849">
                <a:tc>
                  <a:txBody>
                    <a:bodyPr/>
                    <a:lstStyle/>
                    <a:p>
                      <a:pPr marL="171450" indent="-171450">
                        <a:spcAft>
                          <a:spcPts val="300"/>
                        </a:spcAft>
                        <a:buFont typeface="Arial" panose="020B0604020202020204" pitchFamily="34" charset="0"/>
                        <a:buChar char="•"/>
                      </a:pPr>
                      <a:r>
                        <a:rPr lang="en-GB" sz="1600" dirty="0"/>
                        <a:t>Standalone</a:t>
                      </a:r>
                    </a:p>
                    <a:p>
                      <a:pPr marL="628650" lvl="1" indent="-171450">
                        <a:spcAft>
                          <a:spcPts val="300"/>
                        </a:spcAft>
                        <a:buFont typeface="Arial" panose="020B0604020202020204" pitchFamily="34" charset="0"/>
                        <a:buChar char="•"/>
                      </a:pPr>
                      <a:r>
                        <a:rPr lang="en-GB" sz="1600" dirty="0"/>
                        <a:t>N/A</a:t>
                      </a:r>
                    </a:p>
                  </a:txBody>
                  <a:tcPr marL="0" marR="0">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6219172"/>
                  </a:ext>
                </a:extLst>
              </a:tr>
              <a:tr h="1112454">
                <a:tc>
                  <a:txBody>
                    <a:bodyPr/>
                    <a:lstStyle/>
                    <a:p>
                      <a:pPr marL="171450" indent="-171450">
                        <a:spcAft>
                          <a:spcPts val="300"/>
                        </a:spcAft>
                        <a:buFont typeface="Arial" panose="020B0604020202020204" pitchFamily="34" charset="0"/>
                        <a:buChar char="•"/>
                      </a:pPr>
                      <a:r>
                        <a:rPr lang="en-US" sz="1600" dirty="0"/>
                        <a:t>Plug-in</a:t>
                      </a:r>
                    </a:p>
                    <a:p>
                      <a:pPr marL="400004" lvl="1" indent="-171450">
                        <a:spcAft>
                          <a:spcPts val="300"/>
                        </a:spcAft>
                        <a:buFont typeface="Arial" panose="020B0604020202020204" pitchFamily="34" charset="0"/>
                        <a:buChar char="•"/>
                      </a:pPr>
                      <a:r>
                        <a:rPr lang="en-US" sz="1600" dirty="0"/>
                        <a:t>Sync global files</a:t>
                      </a:r>
                    </a:p>
                    <a:p>
                      <a:pPr marL="400004" lvl="1" indent="-171450">
                        <a:spcAft>
                          <a:spcPts val="300"/>
                        </a:spcAft>
                        <a:buFont typeface="Arial" panose="020B0604020202020204" pitchFamily="34" charset="0"/>
                        <a:buChar char="•"/>
                      </a:pPr>
                      <a:endParaRPr lang="en-US" sz="1600" dirty="0"/>
                    </a:p>
                    <a:p>
                      <a:pPr marL="228554" lvl="1" indent="0">
                        <a:spcAft>
                          <a:spcPts val="300"/>
                        </a:spcAft>
                        <a:buFont typeface="Arial" panose="020B0604020202020204" pitchFamily="34" charset="0"/>
                        <a:buNone/>
                      </a:pPr>
                      <a:endParaRPr lang="en-US"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49756210"/>
                  </a:ext>
                </a:extLst>
              </a:tr>
              <a:tr h="1378007">
                <a:tc>
                  <a:txBody>
                    <a:bodyPr/>
                    <a:lstStyle/>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GB" sz="1600" dirty="0"/>
                        <a:t>Sync resource files</a:t>
                      </a:r>
                    </a:p>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GB" sz="1600" dirty="0"/>
                    </a:p>
                    <a:p>
                      <a:pPr marL="285750" marR="0" lvl="0" indent="-2857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endParaRPr lang="en-GB" sz="1600" dirty="0"/>
                    </a:p>
                    <a:p>
                      <a:pPr marL="0" marR="0" lvl="0" indent="0" algn="l" defTabSz="228554" rtl="0" eaLnBrk="1" fontAlgn="auto" latinLnBrk="0" hangingPunct="1">
                        <a:lnSpc>
                          <a:spcPct val="100000"/>
                        </a:lnSpc>
                        <a:spcBef>
                          <a:spcPts val="0"/>
                        </a:spcBef>
                        <a:spcAft>
                          <a:spcPts val="300"/>
                        </a:spcAft>
                        <a:buClrTx/>
                        <a:buSzTx/>
                        <a:buFont typeface="Arial" panose="020B0604020202020204" pitchFamily="34" charset="0"/>
                        <a:buNone/>
                        <a:tabLst/>
                        <a:defRPr/>
                      </a:pPr>
                      <a:endParaRPr lang="en-GB" sz="1600" dirty="0"/>
                    </a:p>
                    <a:p>
                      <a:pPr marL="0" marR="0" lvl="0" indent="0" algn="l" defTabSz="228554" rtl="0" eaLnBrk="1" fontAlgn="auto" latinLnBrk="0" hangingPunct="1">
                        <a:lnSpc>
                          <a:spcPct val="100000"/>
                        </a:lnSpc>
                        <a:spcBef>
                          <a:spcPts val="0"/>
                        </a:spcBef>
                        <a:spcAft>
                          <a:spcPts val="300"/>
                        </a:spcAft>
                        <a:buClrTx/>
                        <a:buSzTx/>
                        <a:buFont typeface="Arial" panose="020B0604020202020204" pitchFamily="34" charset="0"/>
                        <a:buNone/>
                        <a:tabLst/>
                        <a:defRPr/>
                      </a:pPr>
                      <a:endParaRPr lang="en-GB" sz="1600" dirty="0"/>
                    </a:p>
                  </a:txBody>
                  <a:tcPr marL="0" marR="0">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90706320"/>
                  </a:ext>
                </a:extLst>
              </a:tr>
              <a:tr h="1329255">
                <a:tc>
                  <a:txBody>
                    <a:bodyPr/>
                    <a:lstStyle/>
                    <a:p>
                      <a:pPr marL="171450" marR="0" lvl="0" indent="-171450" algn="l" defTabSz="228554" rtl="0" eaLnBrk="1" fontAlgn="auto" latinLnBrk="0" hangingPunct="1">
                        <a:lnSpc>
                          <a:spcPct val="100000"/>
                        </a:lnSpc>
                        <a:spcBef>
                          <a:spcPts val="0"/>
                        </a:spcBef>
                        <a:spcAft>
                          <a:spcPts val="300"/>
                        </a:spcAft>
                        <a:buClrTx/>
                        <a:buSzTx/>
                        <a:buFont typeface="Arial" panose="020B0604020202020204" pitchFamily="34" charset="0"/>
                        <a:buChar char="•"/>
                        <a:tabLst/>
                        <a:defRPr/>
                      </a:pPr>
                      <a:r>
                        <a:rPr lang="en-US" sz="1600" dirty="0"/>
                        <a:t>N/A</a:t>
                      </a:r>
                    </a:p>
                  </a:txBody>
                  <a:tcPr marL="0" marR="0">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90840086"/>
                  </a:ext>
                </a:extLst>
              </a:tr>
            </a:tbl>
          </a:graphicData>
        </a:graphic>
      </p:graphicFrame>
      <p:sp>
        <p:nvSpPr>
          <p:cNvPr id="15" name="Oval 14">
            <a:extLst>
              <a:ext uri="{FF2B5EF4-FFF2-40B4-BE49-F238E27FC236}">
                <a16:creationId xmlns:a16="http://schemas.microsoft.com/office/drawing/2014/main" id="{5978A890-E89A-5C88-4BB5-B5528E5537BC}"/>
              </a:ext>
            </a:extLst>
          </p:cNvPr>
          <p:cNvSpPr/>
          <p:nvPr/>
        </p:nvSpPr>
        <p:spPr>
          <a:xfrm>
            <a:off x="7966294" y="4801521"/>
            <a:ext cx="1329326" cy="132932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600" dirty="0">
                <a:latin typeface="Arial"/>
                <a:cs typeface="Arial"/>
              </a:rPr>
              <a:t>View Field</a:t>
            </a:r>
            <a:endParaRPr lang="en-US" sz="1600" i="0" dirty="0">
              <a:latin typeface="Arial"/>
              <a:cs typeface="Arial"/>
            </a:endParaRPr>
          </a:p>
        </p:txBody>
      </p:sp>
    </p:spTree>
    <p:extLst>
      <p:ext uri="{BB962C8B-B14F-4D97-AF65-F5344CB8AC3E}">
        <p14:creationId xmlns:p14="http://schemas.microsoft.com/office/powerpoint/2010/main" val="3731895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Samples</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7</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7" name="Picture Placeholder 5">
            <a:extLst>
              <a:ext uri="{FF2B5EF4-FFF2-40B4-BE49-F238E27FC236}">
                <a16:creationId xmlns:a16="http://schemas.microsoft.com/office/drawing/2014/main" id="{17CC12D3-B50F-77FF-F9ED-02E47FADEE4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2170181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69B8-5719-314E-939A-ECE8F8D96F02}"/>
              </a:ext>
            </a:extLst>
          </p:cNvPr>
          <p:cNvSpPr>
            <a:spLocks noGrp="1"/>
          </p:cNvSpPr>
          <p:nvPr>
            <p:ph type="title"/>
          </p:nvPr>
        </p:nvSpPr>
        <p:spPr/>
        <p:txBody>
          <a:bodyPr/>
          <a:lstStyle/>
          <a:p>
            <a:r>
              <a:rPr lang="en-US" dirty="0"/>
              <a:t>Samples</a:t>
            </a:r>
          </a:p>
        </p:txBody>
      </p:sp>
      <p:sp>
        <p:nvSpPr>
          <p:cNvPr id="4" name="Slide Number Placeholder 3">
            <a:extLst>
              <a:ext uri="{FF2B5EF4-FFF2-40B4-BE49-F238E27FC236}">
                <a16:creationId xmlns:a16="http://schemas.microsoft.com/office/drawing/2014/main" id="{7DB49043-0D36-3944-8C61-89B95273C808}"/>
              </a:ext>
            </a:extLst>
          </p:cNvPr>
          <p:cNvSpPr>
            <a:spLocks noGrp="1"/>
          </p:cNvSpPr>
          <p:nvPr>
            <p:ph type="sldNum" sz="quarter" idx="10"/>
          </p:nvPr>
        </p:nvSpPr>
        <p:spPr/>
        <p:txBody>
          <a:bodyPr/>
          <a:lstStyle/>
          <a:p>
            <a:r>
              <a:rPr lang="en-US"/>
              <a:t>Page </a:t>
            </a:r>
            <a:fld id="{888928BD-9DD5-4B49-B597-3FD2BD4272DD}" type="slidenum">
              <a:rPr smtClean="0"/>
              <a:pPr/>
              <a:t>8</a:t>
            </a:fld>
            <a:endParaRPr dirty="0"/>
          </a:p>
        </p:txBody>
      </p:sp>
      <p:sp>
        <p:nvSpPr>
          <p:cNvPr id="9" name="TextBox 8">
            <a:extLst>
              <a:ext uri="{FF2B5EF4-FFF2-40B4-BE49-F238E27FC236}">
                <a16:creationId xmlns:a16="http://schemas.microsoft.com/office/drawing/2014/main" id="{6377D1D6-166C-0B2B-FD12-394853B19CD9}"/>
              </a:ext>
            </a:extLst>
          </p:cNvPr>
          <p:cNvSpPr txBox="1"/>
          <p:nvPr/>
        </p:nvSpPr>
        <p:spPr>
          <a:xfrm>
            <a:off x="3773781" y="2007082"/>
            <a:ext cx="2133044" cy="400110"/>
          </a:xfrm>
          <a:prstGeom prst="rect">
            <a:avLst/>
          </a:prstGeom>
          <a:noFill/>
        </p:spPr>
        <p:txBody>
          <a:bodyPr wrap="square" rtlCol="0">
            <a:spAutoFit/>
          </a:bodyPr>
          <a:lstStyle/>
          <a:p>
            <a:r>
              <a:rPr lang="en-US" sz="2000" dirty="0">
                <a:solidFill>
                  <a:schemeClr val="bg1"/>
                </a:solidFill>
              </a:rPr>
              <a:t>Web Screens</a:t>
            </a:r>
          </a:p>
        </p:txBody>
      </p:sp>
      <p:sp>
        <p:nvSpPr>
          <p:cNvPr id="7" name="TextBox 6">
            <a:extLst>
              <a:ext uri="{FF2B5EF4-FFF2-40B4-BE49-F238E27FC236}">
                <a16:creationId xmlns:a16="http://schemas.microsoft.com/office/drawing/2014/main" id="{94DE03E6-3AE1-7EF2-73B1-80C49FE4343B}"/>
              </a:ext>
            </a:extLst>
          </p:cNvPr>
          <p:cNvSpPr txBox="1"/>
          <p:nvPr/>
        </p:nvSpPr>
        <p:spPr>
          <a:xfrm>
            <a:off x="411479" y="1347300"/>
            <a:ext cx="5958912" cy="369332"/>
          </a:xfrm>
          <a:prstGeom prst="rect">
            <a:avLst/>
          </a:prstGeom>
          <a:noFill/>
        </p:spPr>
        <p:txBody>
          <a:bodyPr wrap="square" rtlCol="0">
            <a:spAutoFit/>
          </a:bodyPr>
          <a:lstStyle/>
          <a:p>
            <a:pPr marL="285750" indent="-285750">
              <a:buFont typeface="Arial" panose="020B0604020202020204" pitchFamily="34" charset="0"/>
              <a:buChar char="•"/>
            </a:pPr>
            <a:r>
              <a:rPr lang="en-US" dirty="0"/>
              <a:t>Sync global files</a:t>
            </a:r>
          </a:p>
        </p:txBody>
      </p:sp>
    </p:spTree>
    <p:extLst>
      <p:ext uri="{BB962C8B-B14F-4D97-AF65-F5344CB8AC3E}">
        <p14:creationId xmlns:p14="http://schemas.microsoft.com/office/powerpoint/2010/main" val="3037043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7857-B45A-4747-82AA-96BA705CFC2D}"/>
              </a:ext>
            </a:extLst>
          </p:cNvPr>
          <p:cNvSpPr>
            <a:spLocks noGrp="1"/>
          </p:cNvSpPr>
          <p:nvPr>
            <p:ph type="title"/>
          </p:nvPr>
        </p:nvSpPr>
        <p:spPr/>
        <p:txBody>
          <a:bodyPr/>
          <a:lstStyle/>
          <a:p>
            <a:r>
              <a:rPr lang="en-US" dirty="0"/>
              <a:t>Web API</a:t>
            </a:r>
          </a:p>
        </p:txBody>
      </p:sp>
      <p:sp>
        <p:nvSpPr>
          <p:cNvPr id="3" name="Slide Number Placeholder 2">
            <a:extLst>
              <a:ext uri="{FF2B5EF4-FFF2-40B4-BE49-F238E27FC236}">
                <a16:creationId xmlns:a16="http://schemas.microsoft.com/office/drawing/2014/main" id="{AD78CFC0-2CFF-074F-B1A4-92AFF69ED2B7}"/>
              </a:ext>
            </a:extLst>
          </p:cNvPr>
          <p:cNvSpPr>
            <a:spLocks noGrp="1"/>
          </p:cNvSpPr>
          <p:nvPr>
            <p:ph type="sldNum" sz="quarter" idx="10"/>
          </p:nvPr>
        </p:nvSpPr>
        <p:spPr/>
        <p:txBody>
          <a:bodyPr/>
          <a:lstStyle/>
          <a:p>
            <a:r>
              <a:rPr lang="en-US"/>
              <a:t>Page </a:t>
            </a:r>
            <a:fld id="{888928BD-9DD5-4B49-B597-3FD2BD4272DD}" type="slidenum">
              <a:rPr smtClean="0"/>
              <a:pPr/>
              <a:t>9</a:t>
            </a:fld>
            <a:endParaRPr dirty="0"/>
          </a:p>
        </p:txBody>
      </p:sp>
      <p:sp>
        <p:nvSpPr>
          <p:cNvPr id="5" name="Picture Placeholder 4">
            <a:extLst>
              <a:ext uri="{FF2B5EF4-FFF2-40B4-BE49-F238E27FC236}">
                <a16:creationId xmlns:a16="http://schemas.microsoft.com/office/drawing/2014/main" id="{FCF1EE34-53A7-6DC0-98C5-29FF46495D87}"/>
              </a:ext>
            </a:extLst>
          </p:cNvPr>
          <p:cNvSpPr>
            <a:spLocks noGrp="1"/>
          </p:cNvSpPr>
          <p:nvPr>
            <p:ph type="pic" sz="quarter" idx="13"/>
          </p:nvPr>
        </p:nvSpPr>
        <p:spPr/>
      </p:sp>
      <p:pic>
        <p:nvPicPr>
          <p:cNvPr id="7" name="Picture Placeholder 5">
            <a:extLst>
              <a:ext uri="{FF2B5EF4-FFF2-40B4-BE49-F238E27FC236}">
                <a16:creationId xmlns:a16="http://schemas.microsoft.com/office/drawing/2014/main" id="{17CC12D3-B50F-77FF-F9ED-02E47FADEE47}"/>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254749" y="0"/>
            <a:ext cx="5963085" cy="6858008"/>
          </a:xfrm>
          <a:custGeom>
            <a:avLst/>
            <a:gdLst>
              <a:gd name="connsiteX0" fmla="*/ 0 w 8097830"/>
              <a:gd name="connsiteY0" fmla="*/ 1780875 h 8534400"/>
              <a:gd name="connsiteX1" fmla="*/ 1780875 w 8097830"/>
              <a:gd name="connsiteY1" fmla="*/ 0 h 8534400"/>
              <a:gd name="connsiteX2" fmla="*/ 6316955 w 8097830"/>
              <a:gd name="connsiteY2" fmla="*/ 0 h 8534400"/>
              <a:gd name="connsiteX3" fmla="*/ 8097830 w 8097830"/>
              <a:gd name="connsiteY3" fmla="*/ 1780875 h 8534400"/>
              <a:gd name="connsiteX4" fmla="*/ 8097830 w 8097830"/>
              <a:gd name="connsiteY4" fmla="*/ 6753525 h 8534400"/>
              <a:gd name="connsiteX5" fmla="*/ 6316955 w 8097830"/>
              <a:gd name="connsiteY5" fmla="*/ 8534400 h 8534400"/>
              <a:gd name="connsiteX6" fmla="*/ 1780875 w 8097830"/>
              <a:gd name="connsiteY6" fmla="*/ 8534400 h 8534400"/>
              <a:gd name="connsiteX7" fmla="*/ 0 w 8097830"/>
              <a:gd name="connsiteY7" fmla="*/ 6753525 h 8534400"/>
              <a:gd name="connsiteX8" fmla="*/ 0 w 8097830"/>
              <a:gd name="connsiteY8" fmla="*/ 1780875 h 8534400"/>
              <a:gd name="connsiteX0" fmla="*/ 0 w 8150271"/>
              <a:gd name="connsiteY0" fmla="*/ 1780875 h 8534400"/>
              <a:gd name="connsiteX1" fmla="*/ 1780875 w 8150271"/>
              <a:gd name="connsiteY1" fmla="*/ 0 h 8534400"/>
              <a:gd name="connsiteX2" fmla="*/ 6316955 w 8150271"/>
              <a:gd name="connsiteY2" fmla="*/ 0 h 8534400"/>
              <a:gd name="connsiteX3" fmla="*/ 7988300 w 8150271"/>
              <a:gd name="connsiteY3" fmla="*/ 1158339 h 8534400"/>
              <a:gd name="connsiteX4" fmla="*/ 8097830 w 8150271"/>
              <a:gd name="connsiteY4" fmla="*/ 1780875 h 8534400"/>
              <a:gd name="connsiteX5" fmla="*/ 8097830 w 8150271"/>
              <a:gd name="connsiteY5" fmla="*/ 6753525 h 8534400"/>
              <a:gd name="connsiteX6" fmla="*/ 6316955 w 8150271"/>
              <a:gd name="connsiteY6" fmla="*/ 8534400 h 8534400"/>
              <a:gd name="connsiteX7" fmla="*/ 1780875 w 8150271"/>
              <a:gd name="connsiteY7" fmla="*/ 8534400 h 8534400"/>
              <a:gd name="connsiteX8" fmla="*/ 0 w 8150271"/>
              <a:gd name="connsiteY8" fmla="*/ 6753525 h 8534400"/>
              <a:gd name="connsiteX9" fmla="*/ 0 w 8150271"/>
              <a:gd name="connsiteY9" fmla="*/ 1780875 h 8534400"/>
              <a:gd name="connsiteX0" fmla="*/ 0 w 8097830"/>
              <a:gd name="connsiteY0" fmla="*/ 1780875 h 8534400"/>
              <a:gd name="connsiteX1" fmla="*/ 1780875 w 8097830"/>
              <a:gd name="connsiteY1" fmla="*/ 0 h 8534400"/>
              <a:gd name="connsiteX2" fmla="*/ 6316955 w 8097830"/>
              <a:gd name="connsiteY2" fmla="*/ 0 h 8534400"/>
              <a:gd name="connsiteX3" fmla="*/ 5981700 w 8097830"/>
              <a:gd name="connsiteY3" fmla="*/ 1552039 h 8534400"/>
              <a:gd name="connsiteX4" fmla="*/ 8097830 w 8097830"/>
              <a:gd name="connsiteY4" fmla="*/ 1780875 h 8534400"/>
              <a:gd name="connsiteX5" fmla="*/ 8097830 w 8097830"/>
              <a:gd name="connsiteY5" fmla="*/ 6753525 h 8534400"/>
              <a:gd name="connsiteX6" fmla="*/ 6316955 w 8097830"/>
              <a:gd name="connsiteY6" fmla="*/ 8534400 h 8534400"/>
              <a:gd name="connsiteX7" fmla="*/ 1780875 w 8097830"/>
              <a:gd name="connsiteY7" fmla="*/ 8534400 h 8534400"/>
              <a:gd name="connsiteX8" fmla="*/ 0 w 8097830"/>
              <a:gd name="connsiteY8" fmla="*/ 6753525 h 8534400"/>
              <a:gd name="connsiteX9" fmla="*/ 0 w 8097830"/>
              <a:gd name="connsiteY9"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0 w 8097830"/>
              <a:gd name="connsiteY0" fmla="*/ 1780875 h 8534400"/>
              <a:gd name="connsiteX1" fmla="*/ 279400 w 8097830"/>
              <a:gd name="connsiteY1" fmla="*/ 812264 h 8534400"/>
              <a:gd name="connsiteX2" fmla="*/ 1780875 w 8097830"/>
              <a:gd name="connsiteY2" fmla="*/ 0 h 8534400"/>
              <a:gd name="connsiteX3" fmla="*/ 6316955 w 8097830"/>
              <a:gd name="connsiteY3" fmla="*/ 0 h 8534400"/>
              <a:gd name="connsiteX4" fmla="*/ 5981700 w 8097830"/>
              <a:gd name="connsiteY4" fmla="*/ 1552039 h 8534400"/>
              <a:gd name="connsiteX5" fmla="*/ 8097830 w 8097830"/>
              <a:gd name="connsiteY5" fmla="*/ 1780875 h 8534400"/>
              <a:gd name="connsiteX6" fmla="*/ 8097830 w 8097830"/>
              <a:gd name="connsiteY6" fmla="*/ 6753525 h 8534400"/>
              <a:gd name="connsiteX7" fmla="*/ 6316955 w 8097830"/>
              <a:gd name="connsiteY7" fmla="*/ 8534400 h 8534400"/>
              <a:gd name="connsiteX8" fmla="*/ 1780875 w 8097830"/>
              <a:gd name="connsiteY8" fmla="*/ 8534400 h 8534400"/>
              <a:gd name="connsiteX9" fmla="*/ 0 w 8097830"/>
              <a:gd name="connsiteY9" fmla="*/ 6753525 h 8534400"/>
              <a:gd name="connsiteX10" fmla="*/ 0 w 8097830"/>
              <a:gd name="connsiteY10" fmla="*/ 1780875 h 8534400"/>
              <a:gd name="connsiteX0" fmla="*/ 18252 w 8116082"/>
              <a:gd name="connsiteY0" fmla="*/ 1780875 h 8534400"/>
              <a:gd name="connsiteX1" fmla="*/ 21427 w 8116082"/>
              <a:gd name="connsiteY1" fmla="*/ 1548864 h 8534400"/>
              <a:gd name="connsiteX2" fmla="*/ 297652 w 8116082"/>
              <a:gd name="connsiteY2" fmla="*/ 812264 h 8534400"/>
              <a:gd name="connsiteX3" fmla="*/ 1799127 w 8116082"/>
              <a:gd name="connsiteY3" fmla="*/ 0 h 8534400"/>
              <a:gd name="connsiteX4" fmla="*/ 6335207 w 8116082"/>
              <a:gd name="connsiteY4" fmla="*/ 0 h 8534400"/>
              <a:gd name="connsiteX5" fmla="*/ 5999952 w 8116082"/>
              <a:gd name="connsiteY5" fmla="*/ 1552039 h 8534400"/>
              <a:gd name="connsiteX6" fmla="*/ 8116082 w 8116082"/>
              <a:gd name="connsiteY6" fmla="*/ 1780875 h 8534400"/>
              <a:gd name="connsiteX7" fmla="*/ 8116082 w 8116082"/>
              <a:gd name="connsiteY7" fmla="*/ 6753525 h 8534400"/>
              <a:gd name="connsiteX8" fmla="*/ 6335207 w 8116082"/>
              <a:gd name="connsiteY8" fmla="*/ 8534400 h 8534400"/>
              <a:gd name="connsiteX9" fmla="*/ 1799127 w 8116082"/>
              <a:gd name="connsiteY9" fmla="*/ 8534400 h 8534400"/>
              <a:gd name="connsiteX10" fmla="*/ 18252 w 8116082"/>
              <a:gd name="connsiteY10" fmla="*/ 6753525 h 8534400"/>
              <a:gd name="connsiteX11" fmla="*/ 18252 w 8116082"/>
              <a:gd name="connsiteY11" fmla="*/ 1780875 h 8534400"/>
              <a:gd name="connsiteX0" fmla="*/ 14027 w 8111857"/>
              <a:gd name="connsiteY0" fmla="*/ 1780875 h 8534400"/>
              <a:gd name="connsiteX1" fmla="*/ 17202 w 8111857"/>
              <a:gd name="connsiteY1" fmla="*/ 1548864 h 8534400"/>
              <a:gd name="connsiteX2" fmla="*/ 293427 w 8111857"/>
              <a:gd name="connsiteY2" fmla="*/ 812264 h 8534400"/>
              <a:gd name="connsiteX3" fmla="*/ 1794902 w 8111857"/>
              <a:gd name="connsiteY3" fmla="*/ 0 h 8534400"/>
              <a:gd name="connsiteX4" fmla="*/ 6330982 w 8111857"/>
              <a:gd name="connsiteY4" fmla="*/ 0 h 8534400"/>
              <a:gd name="connsiteX5" fmla="*/ 5995727 w 8111857"/>
              <a:gd name="connsiteY5" fmla="*/ 1552039 h 8534400"/>
              <a:gd name="connsiteX6" fmla="*/ 8111857 w 8111857"/>
              <a:gd name="connsiteY6" fmla="*/ 1780875 h 8534400"/>
              <a:gd name="connsiteX7" fmla="*/ 8111857 w 8111857"/>
              <a:gd name="connsiteY7" fmla="*/ 6753525 h 8534400"/>
              <a:gd name="connsiteX8" fmla="*/ 6330982 w 8111857"/>
              <a:gd name="connsiteY8" fmla="*/ 8534400 h 8534400"/>
              <a:gd name="connsiteX9" fmla="*/ 1794902 w 8111857"/>
              <a:gd name="connsiteY9" fmla="*/ 8534400 h 8534400"/>
              <a:gd name="connsiteX10" fmla="*/ 14027 w 8111857"/>
              <a:gd name="connsiteY10" fmla="*/ 6753525 h 8534400"/>
              <a:gd name="connsiteX11" fmla="*/ 14027 w 8111857"/>
              <a:gd name="connsiteY11" fmla="*/ 1780875 h 8534400"/>
              <a:gd name="connsiteX0" fmla="*/ 14027 w 8111857"/>
              <a:gd name="connsiteY0" fmla="*/ 1795726 h 8549251"/>
              <a:gd name="connsiteX1" fmla="*/ 17202 w 8111857"/>
              <a:gd name="connsiteY1" fmla="*/ 1563715 h 8549251"/>
              <a:gd name="connsiteX2" fmla="*/ 293427 w 8111857"/>
              <a:gd name="connsiteY2" fmla="*/ 827115 h 8549251"/>
              <a:gd name="connsiteX3" fmla="*/ 6330982 w 8111857"/>
              <a:gd name="connsiteY3" fmla="*/ 14851 h 8549251"/>
              <a:gd name="connsiteX4" fmla="*/ 5995727 w 8111857"/>
              <a:gd name="connsiteY4" fmla="*/ 1566890 h 8549251"/>
              <a:gd name="connsiteX5" fmla="*/ 8111857 w 8111857"/>
              <a:gd name="connsiteY5" fmla="*/ 1795726 h 8549251"/>
              <a:gd name="connsiteX6" fmla="*/ 8111857 w 8111857"/>
              <a:gd name="connsiteY6" fmla="*/ 6768376 h 8549251"/>
              <a:gd name="connsiteX7" fmla="*/ 6330982 w 8111857"/>
              <a:gd name="connsiteY7" fmla="*/ 8549251 h 8549251"/>
              <a:gd name="connsiteX8" fmla="*/ 1794902 w 8111857"/>
              <a:gd name="connsiteY8" fmla="*/ 8549251 h 8549251"/>
              <a:gd name="connsiteX9" fmla="*/ 14027 w 8111857"/>
              <a:gd name="connsiteY9" fmla="*/ 6768376 h 8549251"/>
              <a:gd name="connsiteX10" fmla="*/ 14027 w 8111857"/>
              <a:gd name="connsiteY10" fmla="*/ 1795726 h 8549251"/>
              <a:gd name="connsiteX0" fmla="*/ 14027 w 8111857"/>
              <a:gd name="connsiteY0" fmla="*/ 1786760 h 8540285"/>
              <a:gd name="connsiteX1" fmla="*/ 17202 w 8111857"/>
              <a:gd name="connsiteY1" fmla="*/ 1554749 h 8540285"/>
              <a:gd name="connsiteX2" fmla="*/ 293427 w 8111857"/>
              <a:gd name="connsiteY2" fmla="*/ 818149 h 8540285"/>
              <a:gd name="connsiteX3" fmla="*/ 6330982 w 8111857"/>
              <a:gd name="connsiteY3" fmla="*/ 15029 h 8540285"/>
              <a:gd name="connsiteX4" fmla="*/ 5995727 w 8111857"/>
              <a:gd name="connsiteY4" fmla="*/ 1557924 h 8540285"/>
              <a:gd name="connsiteX5" fmla="*/ 8111857 w 8111857"/>
              <a:gd name="connsiteY5" fmla="*/ 1786760 h 8540285"/>
              <a:gd name="connsiteX6" fmla="*/ 8111857 w 8111857"/>
              <a:gd name="connsiteY6" fmla="*/ 6759410 h 8540285"/>
              <a:gd name="connsiteX7" fmla="*/ 6330982 w 8111857"/>
              <a:gd name="connsiteY7" fmla="*/ 8540285 h 8540285"/>
              <a:gd name="connsiteX8" fmla="*/ 1794902 w 8111857"/>
              <a:gd name="connsiteY8" fmla="*/ 8540285 h 8540285"/>
              <a:gd name="connsiteX9" fmla="*/ 14027 w 8111857"/>
              <a:gd name="connsiteY9" fmla="*/ 6759410 h 8540285"/>
              <a:gd name="connsiteX10" fmla="*/ 14027 w 8111857"/>
              <a:gd name="connsiteY10" fmla="*/ 1786760 h 8540285"/>
              <a:gd name="connsiteX0" fmla="*/ 14027 w 8111857"/>
              <a:gd name="connsiteY0" fmla="*/ 968611 h 7722136"/>
              <a:gd name="connsiteX1" fmla="*/ 17202 w 8111857"/>
              <a:gd name="connsiteY1" fmla="*/ 736600 h 7722136"/>
              <a:gd name="connsiteX2" fmla="*/ 293427 w 8111857"/>
              <a:gd name="connsiteY2" fmla="*/ 0 h 7722136"/>
              <a:gd name="connsiteX3" fmla="*/ 5995727 w 8111857"/>
              <a:gd name="connsiteY3" fmla="*/ 739775 h 7722136"/>
              <a:gd name="connsiteX4" fmla="*/ 8111857 w 8111857"/>
              <a:gd name="connsiteY4" fmla="*/ 968611 h 7722136"/>
              <a:gd name="connsiteX5" fmla="*/ 8111857 w 8111857"/>
              <a:gd name="connsiteY5" fmla="*/ 5941261 h 7722136"/>
              <a:gd name="connsiteX6" fmla="*/ 6330982 w 8111857"/>
              <a:gd name="connsiteY6" fmla="*/ 7722136 h 7722136"/>
              <a:gd name="connsiteX7" fmla="*/ 1794902 w 8111857"/>
              <a:gd name="connsiteY7" fmla="*/ 7722136 h 7722136"/>
              <a:gd name="connsiteX8" fmla="*/ 14027 w 8111857"/>
              <a:gd name="connsiteY8" fmla="*/ 5941261 h 7722136"/>
              <a:gd name="connsiteX9" fmla="*/ 14027 w 8111857"/>
              <a:gd name="connsiteY9" fmla="*/ 968611 h 7722136"/>
              <a:gd name="connsiteX0" fmla="*/ 7684 w 8105514"/>
              <a:gd name="connsiteY0" fmla="*/ 968611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968611 h 7722136"/>
              <a:gd name="connsiteX0" fmla="*/ 7684 w 8105514"/>
              <a:gd name="connsiteY0" fmla="*/ 749536 h 7722136"/>
              <a:gd name="connsiteX1" fmla="*/ 20384 w 8105514"/>
              <a:gd name="connsiteY1" fmla="*/ 514350 h 7722136"/>
              <a:gd name="connsiteX2" fmla="*/ 287084 w 8105514"/>
              <a:gd name="connsiteY2" fmla="*/ 0 h 7722136"/>
              <a:gd name="connsiteX3" fmla="*/ 5989384 w 8105514"/>
              <a:gd name="connsiteY3" fmla="*/ 739775 h 7722136"/>
              <a:gd name="connsiteX4" fmla="*/ 8105514 w 8105514"/>
              <a:gd name="connsiteY4" fmla="*/ 968611 h 7722136"/>
              <a:gd name="connsiteX5" fmla="*/ 8105514 w 8105514"/>
              <a:gd name="connsiteY5" fmla="*/ 5941261 h 7722136"/>
              <a:gd name="connsiteX6" fmla="*/ 6324639 w 8105514"/>
              <a:gd name="connsiteY6" fmla="*/ 7722136 h 7722136"/>
              <a:gd name="connsiteX7" fmla="*/ 1788559 w 8105514"/>
              <a:gd name="connsiteY7" fmla="*/ 7722136 h 7722136"/>
              <a:gd name="connsiteX8" fmla="*/ 7684 w 8105514"/>
              <a:gd name="connsiteY8" fmla="*/ 5941261 h 7722136"/>
              <a:gd name="connsiteX9" fmla="*/ 7684 w 8105514"/>
              <a:gd name="connsiteY9" fmla="*/ 749536 h 7722136"/>
              <a:gd name="connsiteX0" fmla="*/ 236220 w 8334050"/>
              <a:gd name="connsiteY0" fmla="*/ 774564 h 7747164"/>
              <a:gd name="connsiteX1" fmla="*/ 515620 w 8334050"/>
              <a:gd name="connsiteY1" fmla="*/ 25028 h 7747164"/>
              <a:gd name="connsiteX2" fmla="*/ 6217920 w 8334050"/>
              <a:gd name="connsiteY2" fmla="*/ 764803 h 7747164"/>
              <a:gd name="connsiteX3" fmla="*/ 8334050 w 8334050"/>
              <a:gd name="connsiteY3" fmla="*/ 993639 h 7747164"/>
              <a:gd name="connsiteX4" fmla="*/ 8334050 w 8334050"/>
              <a:gd name="connsiteY4" fmla="*/ 5966289 h 7747164"/>
              <a:gd name="connsiteX5" fmla="*/ 6553175 w 8334050"/>
              <a:gd name="connsiteY5" fmla="*/ 7747164 h 7747164"/>
              <a:gd name="connsiteX6" fmla="*/ 2017095 w 8334050"/>
              <a:gd name="connsiteY6" fmla="*/ 7747164 h 7747164"/>
              <a:gd name="connsiteX7" fmla="*/ 236220 w 8334050"/>
              <a:gd name="connsiteY7" fmla="*/ 5966289 h 7747164"/>
              <a:gd name="connsiteX8" fmla="*/ 236220 w 8334050"/>
              <a:gd name="connsiteY8" fmla="*/ 774564 h 7747164"/>
              <a:gd name="connsiteX0" fmla="*/ 0 w 8097830"/>
              <a:gd name="connsiteY0" fmla="*/ 396179 h 7368779"/>
              <a:gd name="connsiteX1" fmla="*/ 5981700 w 8097830"/>
              <a:gd name="connsiteY1" fmla="*/ 386418 h 7368779"/>
              <a:gd name="connsiteX2" fmla="*/ 8097830 w 8097830"/>
              <a:gd name="connsiteY2" fmla="*/ 615254 h 7368779"/>
              <a:gd name="connsiteX3" fmla="*/ 8097830 w 8097830"/>
              <a:gd name="connsiteY3" fmla="*/ 5587904 h 7368779"/>
              <a:gd name="connsiteX4" fmla="*/ 6316955 w 8097830"/>
              <a:gd name="connsiteY4" fmla="*/ 7368779 h 7368779"/>
              <a:gd name="connsiteX5" fmla="*/ 1780875 w 8097830"/>
              <a:gd name="connsiteY5" fmla="*/ 7368779 h 7368779"/>
              <a:gd name="connsiteX6" fmla="*/ 0 w 8097830"/>
              <a:gd name="connsiteY6" fmla="*/ 5587904 h 7368779"/>
              <a:gd name="connsiteX7" fmla="*/ 0 w 8097830"/>
              <a:gd name="connsiteY7" fmla="*/ 396179 h 7368779"/>
              <a:gd name="connsiteX0" fmla="*/ 0 w 8097830"/>
              <a:gd name="connsiteY0" fmla="*/ 397045 h 7366470"/>
              <a:gd name="connsiteX1" fmla="*/ 5981700 w 8097830"/>
              <a:gd name="connsiteY1" fmla="*/ 384109 h 7366470"/>
              <a:gd name="connsiteX2" fmla="*/ 8097830 w 8097830"/>
              <a:gd name="connsiteY2" fmla="*/ 612945 h 7366470"/>
              <a:gd name="connsiteX3" fmla="*/ 8097830 w 8097830"/>
              <a:gd name="connsiteY3" fmla="*/ 5585595 h 7366470"/>
              <a:gd name="connsiteX4" fmla="*/ 6316955 w 8097830"/>
              <a:gd name="connsiteY4" fmla="*/ 7366470 h 7366470"/>
              <a:gd name="connsiteX5" fmla="*/ 1780875 w 8097830"/>
              <a:gd name="connsiteY5" fmla="*/ 7366470 h 7366470"/>
              <a:gd name="connsiteX6" fmla="*/ 0 w 8097830"/>
              <a:gd name="connsiteY6" fmla="*/ 5585595 h 7366470"/>
              <a:gd name="connsiteX7" fmla="*/ 0 w 8097830"/>
              <a:gd name="connsiteY7" fmla="*/ 397045 h 7366470"/>
              <a:gd name="connsiteX0" fmla="*/ 0 w 8097830"/>
              <a:gd name="connsiteY0" fmla="*/ 191935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0 w 8097830"/>
              <a:gd name="connsiteY7" fmla="*/ 191935 h 7161360"/>
              <a:gd name="connsiteX0" fmla="*/ 6350 w 8097830"/>
              <a:gd name="connsiteY0" fmla="*/ 182410 h 7161360"/>
              <a:gd name="connsiteX1" fmla="*/ 5981700 w 8097830"/>
              <a:gd name="connsiteY1" fmla="*/ 178999 h 7161360"/>
              <a:gd name="connsiteX2" fmla="*/ 8097830 w 8097830"/>
              <a:gd name="connsiteY2" fmla="*/ 407835 h 7161360"/>
              <a:gd name="connsiteX3" fmla="*/ 8097830 w 8097830"/>
              <a:gd name="connsiteY3" fmla="*/ 5380485 h 7161360"/>
              <a:gd name="connsiteX4" fmla="*/ 6316955 w 8097830"/>
              <a:gd name="connsiteY4" fmla="*/ 7161360 h 7161360"/>
              <a:gd name="connsiteX5" fmla="*/ 1780875 w 8097830"/>
              <a:gd name="connsiteY5" fmla="*/ 7161360 h 7161360"/>
              <a:gd name="connsiteX6" fmla="*/ 0 w 8097830"/>
              <a:gd name="connsiteY6" fmla="*/ 5380485 h 7161360"/>
              <a:gd name="connsiteX7" fmla="*/ 6350 w 8097830"/>
              <a:gd name="connsiteY7" fmla="*/ 18241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6317566 w 8098441"/>
              <a:gd name="connsiteY4" fmla="*/ 71613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161360"/>
              <a:gd name="connsiteX1" fmla="*/ 5982311 w 8098441"/>
              <a:gd name="connsiteY1" fmla="*/ 178999 h 7161360"/>
              <a:gd name="connsiteX2" fmla="*/ 8098441 w 8098441"/>
              <a:gd name="connsiteY2" fmla="*/ 407835 h 7161360"/>
              <a:gd name="connsiteX3" fmla="*/ 8098441 w 8098441"/>
              <a:gd name="connsiteY3" fmla="*/ 5380485 h 7161360"/>
              <a:gd name="connsiteX4" fmla="*/ 5981016 w 8098441"/>
              <a:gd name="connsiteY4" fmla="*/ 7047060 h 7161360"/>
              <a:gd name="connsiteX5" fmla="*/ 1781486 w 8098441"/>
              <a:gd name="connsiteY5" fmla="*/ 7161360 h 7161360"/>
              <a:gd name="connsiteX6" fmla="*/ 611 w 8098441"/>
              <a:gd name="connsiteY6" fmla="*/ 5380485 h 7161360"/>
              <a:gd name="connsiteX7" fmla="*/ 611 w 8098441"/>
              <a:gd name="connsiteY7" fmla="*/ 176060 h 71613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611 w 8098441"/>
              <a:gd name="connsiteY0" fmla="*/ 176060 h 7047060"/>
              <a:gd name="connsiteX1" fmla="*/ 5982311 w 8098441"/>
              <a:gd name="connsiteY1" fmla="*/ 178999 h 7047060"/>
              <a:gd name="connsiteX2" fmla="*/ 8098441 w 8098441"/>
              <a:gd name="connsiteY2" fmla="*/ 407835 h 7047060"/>
              <a:gd name="connsiteX3" fmla="*/ 8098441 w 8098441"/>
              <a:gd name="connsiteY3" fmla="*/ 5380485 h 7047060"/>
              <a:gd name="connsiteX4" fmla="*/ 5981016 w 8098441"/>
              <a:gd name="connsiteY4" fmla="*/ 7047060 h 7047060"/>
              <a:gd name="connsiteX5" fmla="*/ 1133786 w 8098441"/>
              <a:gd name="connsiteY5" fmla="*/ 7015310 h 7047060"/>
              <a:gd name="connsiteX6" fmla="*/ 611 w 8098441"/>
              <a:gd name="connsiteY6" fmla="*/ 5380485 h 7047060"/>
              <a:gd name="connsiteX7" fmla="*/ 611 w 8098441"/>
              <a:gd name="connsiteY7" fmla="*/ 176060 h 7047060"/>
              <a:gd name="connsiteX0" fmla="*/ 593 w 8098423"/>
              <a:gd name="connsiteY0" fmla="*/ 176060 h 7047060"/>
              <a:gd name="connsiteX1" fmla="*/ 5982293 w 8098423"/>
              <a:gd name="connsiteY1" fmla="*/ 178999 h 7047060"/>
              <a:gd name="connsiteX2" fmla="*/ 8098423 w 8098423"/>
              <a:gd name="connsiteY2" fmla="*/ 407835 h 7047060"/>
              <a:gd name="connsiteX3" fmla="*/ 8098423 w 8098423"/>
              <a:gd name="connsiteY3" fmla="*/ 5380485 h 7047060"/>
              <a:gd name="connsiteX4" fmla="*/ 5980998 w 8098423"/>
              <a:gd name="connsiteY4" fmla="*/ 7047060 h 7047060"/>
              <a:gd name="connsiteX5" fmla="*/ 1133768 w 8098423"/>
              <a:gd name="connsiteY5" fmla="*/ 7015310 h 7047060"/>
              <a:gd name="connsiteX6" fmla="*/ 593 w 8098423"/>
              <a:gd name="connsiteY6" fmla="*/ 5380485 h 7047060"/>
              <a:gd name="connsiteX7" fmla="*/ 593 w 8098423"/>
              <a:gd name="connsiteY7" fmla="*/ 176060 h 7047060"/>
              <a:gd name="connsiteX0" fmla="*/ 989 w 8098819"/>
              <a:gd name="connsiteY0" fmla="*/ 176060 h 7047060"/>
              <a:gd name="connsiteX1" fmla="*/ 5982689 w 8098819"/>
              <a:gd name="connsiteY1" fmla="*/ 178999 h 7047060"/>
              <a:gd name="connsiteX2" fmla="*/ 8098819 w 8098819"/>
              <a:gd name="connsiteY2" fmla="*/ 407835 h 7047060"/>
              <a:gd name="connsiteX3" fmla="*/ 8098819 w 8098819"/>
              <a:gd name="connsiteY3" fmla="*/ 5380485 h 7047060"/>
              <a:gd name="connsiteX4" fmla="*/ 5981394 w 8098819"/>
              <a:gd name="connsiteY4" fmla="*/ 7047060 h 7047060"/>
              <a:gd name="connsiteX5" fmla="*/ 1134164 w 8098819"/>
              <a:gd name="connsiteY5" fmla="*/ 7015310 h 7047060"/>
              <a:gd name="connsiteX6" fmla="*/ 989 w 8098819"/>
              <a:gd name="connsiteY6" fmla="*/ 5380485 h 7047060"/>
              <a:gd name="connsiteX7" fmla="*/ 989 w 8098819"/>
              <a:gd name="connsiteY7" fmla="*/ 176060 h 7047060"/>
              <a:gd name="connsiteX0" fmla="*/ 980 w 8098810"/>
              <a:gd name="connsiteY0" fmla="*/ 176060 h 7047060"/>
              <a:gd name="connsiteX1" fmla="*/ 5982680 w 8098810"/>
              <a:gd name="connsiteY1" fmla="*/ 178999 h 7047060"/>
              <a:gd name="connsiteX2" fmla="*/ 8098810 w 8098810"/>
              <a:gd name="connsiteY2" fmla="*/ 407835 h 7047060"/>
              <a:gd name="connsiteX3" fmla="*/ 8098810 w 8098810"/>
              <a:gd name="connsiteY3" fmla="*/ 5380485 h 7047060"/>
              <a:gd name="connsiteX4" fmla="*/ 5981385 w 8098810"/>
              <a:gd name="connsiteY4" fmla="*/ 7047060 h 7047060"/>
              <a:gd name="connsiteX5" fmla="*/ 1134155 w 8098810"/>
              <a:gd name="connsiteY5" fmla="*/ 7015310 h 7047060"/>
              <a:gd name="connsiteX6" fmla="*/ 980 w 8098810"/>
              <a:gd name="connsiteY6" fmla="*/ 5380485 h 7047060"/>
              <a:gd name="connsiteX7" fmla="*/ 980 w 8098810"/>
              <a:gd name="connsiteY7" fmla="*/ 176060 h 7047060"/>
              <a:gd name="connsiteX0" fmla="*/ 1113 w 8098943"/>
              <a:gd name="connsiteY0" fmla="*/ 176060 h 7047060"/>
              <a:gd name="connsiteX1" fmla="*/ 5982813 w 8098943"/>
              <a:gd name="connsiteY1" fmla="*/ 178999 h 7047060"/>
              <a:gd name="connsiteX2" fmla="*/ 8098943 w 8098943"/>
              <a:gd name="connsiteY2" fmla="*/ 407835 h 7047060"/>
              <a:gd name="connsiteX3" fmla="*/ 8098943 w 8098943"/>
              <a:gd name="connsiteY3" fmla="*/ 5380485 h 7047060"/>
              <a:gd name="connsiteX4" fmla="*/ 5981518 w 8098943"/>
              <a:gd name="connsiteY4" fmla="*/ 7047060 h 7047060"/>
              <a:gd name="connsiteX5" fmla="*/ 1134288 w 8098943"/>
              <a:gd name="connsiteY5" fmla="*/ 7015310 h 7047060"/>
              <a:gd name="connsiteX6" fmla="*/ 1113 w 8098943"/>
              <a:gd name="connsiteY6" fmla="*/ 5380485 h 7047060"/>
              <a:gd name="connsiteX7" fmla="*/ 1113 w 8098943"/>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47060"/>
              <a:gd name="connsiteX1" fmla="*/ 5987845 w 8103975"/>
              <a:gd name="connsiteY1" fmla="*/ 178999 h 7047060"/>
              <a:gd name="connsiteX2" fmla="*/ 8103975 w 8103975"/>
              <a:gd name="connsiteY2" fmla="*/ 407835 h 7047060"/>
              <a:gd name="connsiteX3" fmla="*/ 8103975 w 8103975"/>
              <a:gd name="connsiteY3" fmla="*/ 5380485 h 7047060"/>
              <a:gd name="connsiteX4" fmla="*/ 5986550 w 8103975"/>
              <a:gd name="connsiteY4" fmla="*/ 7047060 h 7047060"/>
              <a:gd name="connsiteX5" fmla="*/ 1139320 w 8103975"/>
              <a:gd name="connsiteY5" fmla="*/ 7015310 h 7047060"/>
              <a:gd name="connsiteX6" fmla="*/ 6145 w 8103975"/>
              <a:gd name="connsiteY6" fmla="*/ 5380485 h 7047060"/>
              <a:gd name="connsiteX7" fmla="*/ 6145 w 8103975"/>
              <a:gd name="connsiteY7" fmla="*/ 176060 h 704706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76060 h 7015310"/>
              <a:gd name="connsiteX1" fmla="*/ 5987845 w 8103975"/>
              <a:gd name="connsiteY1" fmla="*/ 178999 h 7015310"/>
              <a:gd name="connsiteX2" fmla="*/ 8103975 w 8103975"/>
              <a:gd name="connsiteY2" fmla="*/ 407835 h 7015310"/>
              <a:gd name="connsiteX3" fmla="*/ 8103975 w 8103975"/>
              <a:gd name="connsiteY3" fmla="*/ 5380485 h 7015310"/>
              <a:gd name="connsiteX4" fmla="*/ 5983375 w 8103975"/>
              <a:gd name="connsiteY4" fmla="*/ 7015310 h 7015310"/>
              <a:gd name="connsiteX5" fmla="*/ 1139320 w 8103975"/>
              <a:gd name="connsiteY5" fmla="*/ 7015310 h 7015310"/>
              <a:gd name="connsiteX6" fmla="*/ 6145 w 8103975"/>
              <a:gd name="connsiteY6" fmla="*/ 5380485 h 7015310"/>
              <a:gd name="connsiteX7" fmla="*/ 6145 w 8103975"/>
              <a:gd name="connsiteY7" fmla="*/ 176060 h 7015310"/>
              <a:gd name="connsiteX0" fmla="*/ 6145 w 8103975"/>
              <a:gd name="connsiteY0" fmla="*/ 186280 h 7025530"/>
              <a:gd name="connsiteX1" fmla="*/ 5984670 w 8103975"/>
              <a:gd name="connsiteY1" fmla="*/ 151119 h 7025530"/>
              <a:gd name="connsiteX2" fmla="*/ 8103975 w 8103975"/>
              <a:gd name="connsiteY2" fmla="*/ 418055 h 7025530"/>
              <a:gd name="connsiteX3" fmla="*/ 8103975 w 8103975"/>
              <a:gd name="connsiteY3" fmla="*/ 5390705 h 7025530"/>
              <a:gd name="connsiteX4" fmla="*/ 5983375 w 8103975"/>
              <a:gd name="connsiteY4" fmla="*/ 7025530 h 7025530"/>
              <a:gd name="connsiteX5" fmla="*/ 1139320 w 8103975"/>
              <a:gd name="connsiteY5" fmla="*/ 7025530 h 7025530"/>
              <a:gd name="connsiteX6" fmla="*/ 6145 w 8103975"/>
              <a:gd name="connsiteY6" fmla="*/ 5390705 h 7025530"/>
              <a:gd name="connsiteX7" fmla="*/ 6145 w 8103975"/>
              <a:gd name="connsiteY7" fmla="*/ 186280 h 7025530"/>
              <a:gd name="connsiteX0" fmla="*/ 6145 w 8103975"/>
              <a:gd name="connsiteY0" fmla="*/ 134828 h 6974078"/>
              <a:gd name="connsiteX1" fmla="*/ 5984670 w 8103975"/>
              <a:gd name="connsiteY1" fmla="*/ 99667 h 6974078"/>
              <a:gd name="connsiteX2" fmla="*/ 8103975 w 8103975"/>
              <a:gd name="connsiteY2" fmla="*/ 366603 h 6974078"/>
              <a:gd name="connsiteX3" fmla="*/ 8103975 w 8103975"/>
              <a:gd name="connsiteY3" fmla="*/ 5339253 h 6974078"/>
              <a:gd name="connsiteX4" fmla="*/ 5983375 w 8103975"/>
              <a:gd name="connsiteY4" fmla="*/ 6974078 h 6974078"/>
              <a:gd name="connsiteX5" fmla="*/ 1139320 w 8103975"/>
              <a:gd name="connsiteY5" fmla="*/ 6974078 h 6974078"/>
              <a:gd name="connsiteX6" fmla="*/ 6145 w 8103975"/>
              <a:gd name="connsiteY6" fmla="*/ 5339253 h 6974078"/>
              <a:gd name="connsiteX7" fmla="*/ 6145 w 8103975"/>
              <a:gd name="connsiteY7" fmla="*/ 134828 h 6974078"/>
              <a:gd name="connsiteX0" fmla="*/ 6145 w 8103975"/>
              <a:gd name="connsiteY0" fmla="*/ 35161 h 6874411"/>
              <a:gd name="connsiteX1" fmla="*/ 5984670 w 8103975"/>
              <a:gd name="connsiteY1" fmla="*/ 0 h 6874411"/>
              <a:gd name="connsiteX2" fmla="*/ 8103975 w 8103975"/>
              <a:gd name="connsiteY2" fmla="*/ 5239586 h 6874411"/>
              <a:gd name="connsiteX3" fmla="*/ 5983375 w 8103975"/>
              <a:gd name="connsiteY3" fmla="*/ 6874411 h 6874411"/>
              <a:gd name="connsiteX4" fmla="*/ 1139320 w 8103975"/>
              <a:gd name="connsiteY4" fmla="*/ 6874411 h 6874411"/>
              <a:gd name="connsiteX5" fmla="*/ 6145 w 8103975"/>
              <a:gd name="connsiteY5" fmla="*/ 5239586 h 6874411"/>
              <a:gd name="connsiteX6" fmla="*/ 6145 w 8103975"/>
              <a:gd name="connsiteY6" fmla="*/ 35161 h 6874411"/>
              <a:gd name="connsiteX0" fmla="*/ 6145 w 6662323"/>
              <a:gd name="connsiteY0" fmla="*/ 35161 h 6874411"/>
              <a:gd name="connsiteX1" fmla="*/ 5984670 w 6662323"/>
              <a:gd name="connsiteY1" fmla="*/ 0 h 6874411"/>
              <a:gd name="connsiteX2" fmla="*/ 5983375 w 6662323"/>
              <a:gd name="connsiteY2" fmla="*/ 6874411 h 6874411"/>
              <a:gd name="connsiteX3" fmla="*/ 1139320 w 6662323"/>
              <a:gd name="connsiteY3" fmla="*/ 6874411 h 6874411"/>
              <a:gd name="connsiteX4" fmla="*/ 6145 w 6662323"/>
              <a:gd name="connsiteY4" fmla="*/ 5239586 h 6874411"/>
              <a:gd name="connsiteX5" fmla="*/ 6145 w 6662323"/>
              <a:gd name="connsiteY5" fmla="*/ 35161 h 6874411"/>
              <a:gd name="connsiteX0" fmla="*/ 6145 w 6429576"/>
              <a:gd name="connsiteY0" fmla="*/ 35161 h 6874411"/>
              <a:gd name="connsiteX1" fmla="*/ 5984670 w 6429576"/>
              <a:gd name="connsiteY1" fmla="*/ 0 h 6874411"/>
              <a:gd name="connsiteX2" fmla="*/ 5983375 w 6429576"/>
              <a:gd name="connsiteY2" fmla="*/ 6874411 h 6874411"/>
              <a:gd name="connsiteX3" fmla="*/ 1139320 w 6429576"/>
              <a:gd name="connsiteY3" fmla="*/ 6874411 h 6874411"/>
              <a:gd name="connsiteX4" fmla="*/ 6145 w 6429576"/>
              <a:gd name="connsiteY4" fmla="*/ 5239586 h 6874411"/>
              <a:gd name="connsiteX5" fmla="*/ 6145 w 6429576"/>
              <a:gd name="connsiteY5" fmla="*/ 35161 h 6874411"/>
              <a:gd name="connsiteX0" fmla="*/ 6145 w 5991227"/>
              <a:gd name="connsiteY0" fmla="*/ 35161 h 6874411"/>
              <a:gd name="connsiteX1" fmla="*/ 5984670 w 5991227"/>
              <a:gd name="connsiteY1" fmla="*/ 0 h 6874411"/>
              <a:gd name="connsiteX2" fmla="*/ 5983375 w 5991227"/>
              <a:gd name="connsiteY2" fmla="*/ 6874411 h 6874411"/>
              <a:gd name="connsiteX3" fmla="*/ 1139320 w 5991227"/>
              <a:gd name="connsiteY3" fmla="*/ 6874411 h 6874411"/>
              <a:gd name="connsiteX4" fmla="*/ 6145 w 5991227"/>
              <a:gd name="connsiteY4" fmla="*/ 5239586 h 6874411"/>
              <a:gd name="connsiteX5" fmla="*/ 6145 w 5991227"/>
              <a:gd name="connsiteY5" fmla="*/ 35161 h 6874411"/>
              <a:gd name="connsiteX0" fmla="*/ 82310 w 6070567"/>
              <a:gd name="connsiteY0" fmla="*/ 6586 h 6874411"/>
              <a:gd name="connsiteX1" fmla="*/ 6064010 w 6070567"/>
              <a:gd name="connsiteY1" fmla="*/ 0 h 6874411"/>
              <a:gd name="connsiteX2" fmla="*/ 6062715 w 6070567"/>
              <a:gd name="connsiteY2" fmla="*/ 6874411 h 6874411"/>
              <a:gd name="connsiteX3" fmla="*/ 1218660 w 6070567"/>
              <a:gd name="connsiteY3" fmla="*/ 6874411 h 6874411"/>
              <a:gd name="connsiteX4" fmla="*/ 85485 w 6070567"/>
              <a:gd name="connsiteY4" fmla="*/ 5239586 h 6874411"/>
              <a:gd name="connsiteX5" fmla="*/ 82310 w 6070567"/>
              <a:gd name="connsiteY5" fmla="*/ 6586 h 6874411"/>
              <a:gd name="connsiteX0" fmla="*/ 39225 w 6100507"/>
              <a:gd name="connsiteY0" fmla="*/ 181211 h 6874411"/>
              <a:gd name="connsiteX1" fmla="*/ 6093950 w 6100507"/>
              <a:gd name="connsiteY1" fmla="*/ 0 h 6874411"/>
              <a:gd name="connsiteX2" fmla="*/ 6092655 w 6100507"/>
              <a:gd name="connsiteY2" fmla="*/ 6874411 h 6874411"/>
              <a:gd name="connsiteX3" fmla="*/ 1248600 w 6100507"/>
              <a:gd name="connsiteY3" fmla="*/ 6874411 h 6874411"/>
              <a:gd name="connsiteX4" fmla="*/ 115425 w 6100507"/>
              <a:gd name="connsiteY4" fmla="*/ 5239586 h 6874411"/>
              <a:gd name="connsiteX5" fmla="*/ 39225 w 6100507"/>
              <a:gd name="connsiteY5" fmla="*/ 181211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82311 w 6070568"/>
              <a:gd name="connsiteY0" fmla="*/ 6586 h 6874411"/>
              <a:gd name="connsiteX1" fmla="*/ 6064011 w 6070568"/>
              <a:gd name="connsiteY1" fmla="*/ 0 h 6874411"/>
              <a:gd name="connsiteX2" fmla="*/ 6062716 w 6070568"/>
              <a:gd name="connsiteY2" fmla="*/ 6874411 h 6874411"/>
              <a:gd name="connsiteX3" fmla="*/ 1218661 w 6070568"/>
              <a:gd name="connsiteY3" fmla="*/ 6874411 h 6874411"/>
              <a:gd name="connsiteX4" fmla="*/ 85486 w 6070568"/>
              <a:gd name="connsiteY4" fmla="*/ 5239586 h 6874411"/>
              <a:gd name="connsiteX5" fmla="*/ 82311 w 6070568"/>
              <a:gd name="connsiteY5" fmla="*/ 6586 h 6874411"/>
              <a:gd name="connsiteX0" fmla="*/ 5628 w 5993885"/>
              <a:gd name="connsiteY0" fmla="*/ 6586 h 6874411"/>
              <a:gd name="connsiteX1" fmla="*/ 5987328 w 5993885"/>
              <a:gd name="connsiteY1" fmla="*/ 0 h 6874411"/>
              <a:gd name="connsiteX2" fmla="*/ 5986033 w 5993885"/>
              <a:gd name="connsiteY2" fmla="*/ 6874411 h 6874411"/>
              <a:gd name="connsiteX3" fmla="*/ 1141978 w 5993885"/>
              <a:gd name="connsiteY3" fmla="*/ 6874411 h 6874411"/>
              <a:gd name="connsiteX4" fmla="*/ 8803 w 5993885"/>
              <a:gd name="connsiteY4" fmla="*/ 5239586 h 6874411"/>
              <a:gd name="connsiteX5" fmla="*/ 5628 w 5993885"/>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137659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309 w 5989566"/>
              <a:gd name="connsiteY0" fmla="*/ 6586 h 6874411"/>
              <a:gd name="connsiteX1" fmla="*/ 5983009 w 5989566"/>
              <a:gd name="connsiteY1" fmla="*/ 0 h 6874411"/>
              <a:gd name="connsiteX2" fmla="*/ 5981714 w 5989566"/>
              <a:gd name="connsiteY2" fmla="*/ 6874411 h 6874411"/>
              <a:gd name="connsiteX3" fmla="*/ 1369434 w 5989566"/>
              <a:gd name="connsiteY3" fmla="*/ 6874411 h 6874411"/>
              <a:gd name="connsiteX4" fmla="*/ 4484 w 5989566"/>
              <a:gd name="connsiteY4" fmla="*/ 5239586 h 6874411"/>
              <a:gd name="connsiteX5" fmla="*/ 1309 w 5989566"/>
              <a:gd name="connsiteY5" fmla="*/ 6586 h 6874411"/>
              <a:gd name="connsiteX0" fmla="*/ 19849 w 6008106"/>
              <a:gd name="connsiteY0" fmla="*/ 6586 h 6995509"/>
              <a:gd name="connsiteX1" fmla="*/ 6001549 w 6008106"/>
              <a:gd name="connsiteY1" fmla="*/ 0 h 6995509"/>
              <a:gd name="connsiteX2" fmla="*/ 6000254 w 6008106"/>
              <a:gd name="connsiteY2" fmla="*/ 6874411 h 6995509"/>
              <a:gd name="connsiteX3" fmla="*/ 1387974 w 6008106"/>
              <a:gd name="connsiteY3" fmla="*/ 6874411 h 6995509"/>
              <a:gd name="connsiteX4" fmla="*/ 799 w 6008106"/>
              <a:gd name="connsiteY4" fmla="*/ 5239586 h 6995509"/>
              <a:gd name="connsiteX5" fmla="*/ 19849 w 6008106"/>
              <a:gd name="connsiteY5" fmla="*/ 6586 h 6995509"/>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11"/>
              <a:gd name="connsiteX1" fmla="*/ 6001549 w 6008106"/>
              <a:gd name="connsiteY1" fmla="*/ 0 h 6874411"/>
              <a:gd name="connsiteX2" fmla="*/ 6000254 w 6008106"/>
              <a:gd name="connsiteY2" fmla="*/ 6874411 h 6874411"/>
              <a:gd name="connsiteX3" fmla="*/ 1387974 w 6008106"/>
              <a:gd name="connsiteY3" fmla="*/ 6874411 h 6874411"/>
              <a:gd name="connsiteX4" fmla="*/ 799 w 6008106"/>
              <a:gd name="connsiteY4" fmla="*/ 5239586 h 6874411"/>
              <a:gd name="connsiteX5" fmla="*/ 19849 w 6008106"/>
              <a:gd name="connsiteY5" fmla="*/ 6586 h 6874411"/>
              <a:gd name="connsiteX0" fmla="*/ 19849 w 6008106"/>
              <a:gd name="connsiteY0" fmla="*/ 6586 h 6874447"/>
              <a:gd name="connsiteX1" fmla="*/ 6001549 w 6008106"/>
              <a:gd name="connsiteY1" fmla="*/ 0 h 6874447"/>
              <a:gd name="connsiteX2" fmla="*/ 6000254 w 6008106"/>
              <a:gd name="connsiteY2" fmla="*/ 6874411 h 6874447"/>
              <a:gd name="connsiteX3" fmla="*/ 1387974 w 6008106"/>
              <a:gd name="connsiteY3" fmla="*/ 6874411 h 6874447"/>
              <a:gd name="connsiteX4" fmla="*/ 799 w 6008106"/>
              <a:gd name="connsiteY4" fmla="*/ 5239586 h 6874447"/>
              <a:gd name="connsiteX5" fmla="*/ 19849 w 6008106"/>
              <a:gd name="connsiteY5" fmla="*/ 6586 h 6874447"/>
              <a:gd name="connsiteX0" fmla="*/ 21445 w 6009702"/>
              <a:gd name="connsiteY0" fmla="*/ 6586 h 6874477"/>
              <a:gd name="connsiteX1" fmla="*/ 6003145 w 6009702"/>
              <a:gd name="connsiteY1" fmla="*/ 0 h 6874477"/>
              <a:gd name="connsiteX2" fmla="*/ 6001850 w 6009702"/>
              <a:gd name="connsiteY2" fmla="*/ 6874411 h 6874477"/>
              <a:gd name="connsiteX3" fmla="*/ 1389570 w 6009702"/>
              <a:gd name="connsiteY3" fmla="*/ 6874411 h 6874477"/>
              <a:gd name="connsiteX4" fmla="*/ 2395 w 6009702"/>
              <a:gd name="connsiteY4" fmla="*/ 5239586 h 6874477"/>
              <a:gd name="connsiteX5" fmla="*/ 21445 w 6009702"/>
              <a:gd name="connsiteY5" fmla="*/ 6586 h 6874477"/>
              <a:gd name="connsiteX0" fmla="*/ 21685 w 6009942"/>
              <a:gd name="connsiteY0" fmla="*/ 6586 h 6874411"/>
              <a:gd name="connsiteX1" fmla="*/ 6003385 w 6009942"/>
              <a:gd name="connsiteY1" fmla="*/ 0 h 6874411"/>
              <a:gd name="connsiteX2" fmla="*/ 6002090 w 6009942"/>
              <a:gd name="connsiteY2" fmla="*/ 6874411 h 6874411"/>
              <a:gd name="connsiteX3" fmla="*/ 1389810 w 6009942"/>
              <a:gd name="connsiteY3" fmla="*/ 6874411 h 6874411"/>
              <a:gd name="connsiteX4" fmla="*/ 2635 w 6009942"/>
              <a:gd name="connsiteY4" fmla="*/ 5239586 h 6874411"/>
              <a:gd name="connsiteX5" fmla="*/ 21685 w 6009942"/>
              <a:gd name="connsiteY5" fmla="*/ 6586 h 6874411"/>
              <a:gd name="connsiteX0" fmla="*/ 1308 w 6011790"/>
              <a:gd name="connsiteY0" fmla="*/ 660636 h 6874411"/>
              <a:gd name="connsiteX1" fmla="*/ 6005233 w 6011790"/>
              <a:gd name="connsiteY1" fmla="*/ 0 h 6874411"/>
              <a:gd name="connsiteX2" fmla="*/ 6003938 w 6011790"/>
              <a:gd name="connsiteY2" fmla="*/ 6874411 h 6874411"/>
              <a:gd name="connsiteX3" fmla="*/ 1391658 w 6011790"/>
              <a:gd name="connsiteY3" fmla="*/ 6874411 h 6874411"/>
              <a:gd name="connsiteX4" fmla="*/ 4483 w 6011790"/>
              <a:gd name="connsiteY4" fmla="*/ 5239586 h 6874411"/>
              <a:gd name="connsiteX5" fmla="*/ 1308 w 6011790"/>
              <a:gd name="connsiteY5" fmla="*/ 660636 h 6874411"/>
              <a:gd name="connsiteX0" fmla="*/ 1308 w 6010421"/>
              <a:gd name="connsiteY0" fmla="*/ 9761 h 6223536"/>
              <a:gd name="connsiteX1" fmla="*/ 6002058 w 6010421"/>
              <a:gd name="connsiteY1" fmla="*/ 0 h 6223536"/>
              <a:gd name="connsiteX2" fmla="*/ 6003938 w 6010421"/>
              <a:gd name="connsiteY2" fmla="*/ 6223536 h 6223536"/>
              <a:gd name="connsiteX3" fmla="*/ 1391658 w 6010421"/>
              <a:gd name="connsiteY3" fmla="*/ 6223536 h 6223536"/>
              <a:gd name="connsiteX4" fmla="*/ 4483 w 6010421"/>
              <a:gd name="connsiteY4" fmla="*/ 4588711 h 6223536"/>
              <a:gd name="connsiteX5" fmla="*/ 1308 w 6010421"/>
              <a:gd name="connsiteY5" fmla="*/ 9761 h 6223536"/>
              <a:gd name="connsiteX0" fmla="*/ 1308 w 6005272"/>
              <a:gd name="connsiteY0" fmla="*/ 6586 h 6220361"/>
              <a:gd name="connsiteX1" fmla="*/ 5944908 w 6005272"/>
              <a:gd name="connsiteY1" fmla="*/ 0 h 6220361"/>
              <a:gd name="connsiteX2" fmla="*/ 6003938 w 6005272"/>
              <a:gd name="connsiteY2" fmla="*/ 6220361 h 6220361"/>
              <a:gd name="connsiteX3" fmla="*/ 1391658 w 6005272"/>
              <a:gd name="connsiteY3" fmla="*/ 6220361 h 6220361"/>
              <a:gd name="connsiteX4" fmla="*/ 4483 w 6005272"/>
              <a:gd name="connsiteY4" fmla="*/ 4585536 h 6220361"/>
              <a:gd name="connsiteX5" fmla="*/ 1308 w 6005272"/>
              <a:gd name="connsiteY5" fmla="*/ 6586 h 6220361"/>
              <a:gd name="connsiteX0" fmla="*/ 1308 w 5953271"/>
              <a:gd name="connsiteY0" fmla="*/ 6586 h 6220361"/>
              <a:gd name="connsiteX1" fmla="*/ 5944908 w 5953271"/>
              <a:gd name="connsiteY1" fmla="*/ 0 h 6220361"/>
              <a:gd name="connsiteX2" fmla="*/ 5946788 w 5953271"/>
              <a:gd name="connsiteY2" fmla="*/ 6217186 h 6220361"/>
              <a:gd name="connsiteX3" fmla="*/ 1391658 w 5953271"/>
              <a:gd name="connsiteY3" fmla="*/ 6220361 h 6220361"/>
              <a:gd name="connsiteX4" fmla="*/ 4483 w 5953271"/>
              <a:gd name="connsiteY4" fmla="*/ 4585536 h 6220361"/>
              <a:gd name="connsiteX5" fmla="*/ 1308 w 5953271"/>
              <a:gd name="connsiteY5" fmla="*/ 6586 h 622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271" h="6220361">
                <a:moveTo>
                  <a:pt x="1308" y="6586"/>
                </a:moveTo>
                <a:lnTo>
                  <a:pt x="5944908" y="0"/>
                </a:lnTo>
                <a:cubicBezTo>
                  <a:pt x="5952972" y="2835940"/>
                  <a:pt x="5957933" y="3109916"/>
                  <a:pt x="5946788" y="6217186"/>
                </a:cubicBezTo>
                <a:lnTo>
                  <a:pt x="1391658" y="6220361"/>
                </a:lnTo>
                <a:cubicBezTo>
                  <a:pt x="1177495" y="6218923"/>
                  <a:pt x="-62771" y="5961948"/>
                  <a:pt x="4483" y="4585536"/>
                </a:cubicBezTo>
                <a:cubicBezTo>
                  <a:pt x="-759" y="3390099"/>
                  <a:pt x="-809" y="1739278"/>
                  <a:pt x="1308" y="6586"/>
                </a:cubicBezTo>
                <a:close/>
              </a:path>
            </a:pathLst>
          </a:custGeom>
          <a:solidFill>
            <a:srgbClr val="CCCCCC">
              <a:alpha val="72170"/>
            </a:srgbClr>
          </a:solidFill>
        </p:spPr>
      </p:pic>
    </p:spTree>
    <p:extLst>
      <p:ext uri="{BB962C8B-B14F-4D97-AF65-F5344CB8AC3E}">
        <p14:creationId xmlns:p14="http://schemas.microsoft.com/office/powerpoint/2010/main" val="4284652549"/>
      </p:ext>
    </p:extLst>
  </p:cSld>
  <p:clrMapOvr>
    <a:masterClrMapping/>
  </p:clrMapOvr>
</p:sld>
</file>

<file path=ppt/theme/theme1.xml><?xml version="1.0" encoding="utf-8"?>
<a:theme xmlns:a="http://schemas.openxmlformats.org/drawingml/2006/main" name="Office Theme">
  <a:themeElements>
    <a:clrScheme name="Sage 2022 PPT template">
      <a:dk1>
        <a:srgbClr val="000000"/>
      </a:dk1>
      <a:lt1>
        <a:srgbClr val="FFFFFF"/>
      </a:lt1>
      <a:dk2>
        <a:srgbClr val="00D639"/>
      </a:dk2>
      <a:lt2>
        <a:srgbClr val="FFFFFF"/>
      </a:lt2>
      <a:accent1>
        <a:srgbClr val="00A65C"/>
      </a:accent1>
      <a:accent2>
        <a:srgbClr val="006362"/>
      </a:accent2>
      <a:accent3>
        <a:srgbClr val="00293F"/>
      </a:accent3>
      <a:accent4>
        <a:srgbClr val="003D3C"/>
      </a:accent4>
      <a:accent5>
        <a:srgbClr val="003652"/>
      </a:accent5>
      <a:accent6>
        <a:srgbClr val="001C2D"/>
      </a:accent6>
      <a:hlink>
        <a:srgbClr val="00A02B"/>
      </a:hlink>
      <a:folHlink>
        <a:srgbClr val="00D639"/>
      </a:folHlink>
    </a:clrScheme>
    <a:fontScheme name="Sage New Brand_Mar2022">
      <a:majorFont>
        <a:latin typeface="Sage Headline Black"/>
        <a:ea typeface=""/>
        <a:cs typeface=""/>
      </a:majorFont>
      <a:minorFont>
        <a:latin typeface="Sage Tex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cap="rnd">
          <a:solidFill>
            <a:schemeClr val="tx2"/>
          </a:solidFill>
          <a:round/>
        </a:ln>
      </a:spPr>
      <a:bodyPr rtlCol="0" anchor="ctr"/>
      <a:lstStyle>
        <a:defPPr algn="ctr">
          <a:defRPr sz="1200" b="1" dirty="0" err="1">
            <a:solidFill>
              <a:schemeClr val="tx1"/>
            </a:solidFill>
            <a:latin typeface="Sage Text" panose="02010503040201060103" pitchFamily="2"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tx2"/>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600" b="0" i="0" dirty="0" err="1" smtClean="0">
            <a:solidFill>
              <a:schemeClr val="tx1"/>
            </a:solidFill>
            <a:latin typeface="Sage Text" panose="02010503040201060103" pitchFamily="2" charset="77"/>
          </a:defRPr>
        </a:defPPr>
      </a:lstStyle>
    </a:txDef>
  </a:objectDefaults>
  <a:extraClrSchemeLst/>
  <a:extLst>
    <a:ext uri="{05A4C25C-085E-4340-85A3-A5531E510DB2}">
      <thm15:themeFamily xmlns:thm15="http://schemas.microsoft.com/office/thememl/2012/main" name="Presentation1" id="{01E03AEB-C29B-1A42-B938-A236DE6A277A}" vid="{65C6A350-D52B-C749-8446-4ADD4E5F0B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Sage Text"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9486</TotalTime>
  <Words>471</Words>
  <Application>Microsoft Office PowerPoint</Application>
  <PresentationFormat>Widescreen</PresentationFormat>
  <Paragraphs>146</Paragraphs>
  <Slides>21</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Sage Text Light</vt:lpstr>
      <vt:lpstr>Arial</vt:lpstr>
      <vt:lpstr>Sage Text</vt:lpstr>
      <vt:lpstr>Sage Headline Black</vt:lpstr>
      <vt:lpstr>Calibri</vt:lpstr>
      <vt:lpstr>Office Theme</vt:lpstr>
      <vt:lpstr>Sage 300 Web SDK 2023.3 Overview</vt:lpstr>
      <vt:lpstr>Web SDK</vt:lpstr>
      <vt:lpstr>Corrected Issues</vt:lpstr>
      <vt:lpstr>Corrected Issues</vt:lpstr>
      <vt:lpstr>Wizards</vt:lpstr>
      <vt:lpstr>Wizards</vt:lpstr>
      <vt:lpstr>Samples</vt:lpstr>
      <vt:lpstr>Samples</vt:lpstr>
      <vt:lpstr>Web API</vt:lpstr>
      <vt:lpstr>Web API</vt:lpstr>
      <vt:lpstr>Documentation and Tutorials</vt:lpstr>
      <vt:lpstr>Documentation and Tutorials</vt:lpstr>
      <vt:lpstr>Miscellaneous</vt:lpstr>
      <vt:lpstr>Miscellaneous</vt:lpstr>
      <vt:lpstr>What’s Coming in 2024.0</vt:lpstr>
      <vt:lpstr>What’s Coming in 2024.0</vt:lpstr>
      <vt:lpstr>GitHub Repository</vt:lpstr>
      <vt:lpstr>GitHub Repository</vt:lpstr>
      <vt:lpstr>Partner Requests</vt:lpstr>
      <vt:lpstr>Partner Requests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Sage brand PowerPoint template</dc:title>
  <dc:creator>DeForest, Jennifer</dc:creator>
  <cp:lastModifiedBy>Thomas, John</cp:lastModifiedBy>
  <cp:revision>106</cp:revision>
  <dcterms:created xsi:type="dcterms:W3CDTF">2022-05-24T17:10:57Z</dcterms:created>
  <dcterms:modified xsi:type="dcterms:W3CDTF">2023-05-30T20:24:31Z</dcterms:modified>
</cp:coreProperties>
</file>

<file path=docProps/thumbnail.jpeg>
</file>